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92"/>
    <p:restoredTop sz="94677"/>
  </p:normalViewPr>
  <p:slideViewPr>
    <p:cSldViewPr snapToGrid="0">
      <p:cViewPr varScale="1">
        <p:scale>
          <a:sx n="72" d="100"/>
          <a:sy n="72" d="100"/>
        </p:scale>
        <p:origin x="21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0FF878-4F18-485A-AC50-7B9339D15C6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67B2D1-7D99-4F01-B68A-1AB94822404E}">
      <dgm:prSet/>
      <dgm:spPr/>
      <dgm:t>
        <a:bodyPr/>
        <a:lstStyle/>
        <a:p>
          <a:r>
            <a:rPr lang="en-US"/>
            <a:t>20% of small businesses fail within the first year.</a:t>
          </a:r>
        </a:p>
      </dgm:t>
    </dgm:pt>
    <dgm:pt modelId="{891B6EF4-8413-4637-9190-FC547DBC3652}" type="parTrans" cxnId="{0D197F19-946D-498D-AD49-3F158D279325}">
      <dgm:prSet/>
      <dgm:spPr/>
      <dgm:t>
        <a:bodyPr/>
        <a:lstStyle/>
        <a:p>
          <a:endParaRPr lang="en-US"/>
        </a:p>
      </dgm:t>
    </dgm:pt>
    <dgm:pt modelId="{3AA9F667-8FC7-4739-A150-12E8F4D91C3C}" type="sibTrans" cxnId="{0D197F19-946D-498D-AD49-3F158D279325}">
      <dgm:prSet/>
      <dgm:spPr/>
      <dgm:t>
        <a:bodyPr/>
        <a:lstStyle/>
        <a:p>
          <a:endParaRPr lang="en-US"/>
        </a:p>
      </dgm:t>
    </dgm:pt>
    <dgm:pt modelId="{AA5777D8-1500-4A16-834E-9A4C79B92B69}">
      <dgm:prSet/>
      <dgm:spPr/>
      <dgm:t>
        <a:bodyPr/>
        <a:lstStyle/>
        <a:p>
          <a:r>
            <a:rPr lang="en-US" dirty="0"/>
            <a:t>60% of restaurants fail within the first year.</a:t>
          </a:r>
        </a:p>
      </dgm:t>
    </dgm:pt>
    <dgm:pt modelId="{8F2D7B2F-E886-41D5-B389-F8F1FB29A688}" type="parTrans" cxnId="{7910DF30-2786-4670-A269-4F28D93B1181}">
      <dgm:prSet/>
      <dgm:spPr/>
      <dgm:t>
        <a:bodyPr/>
        <a:lstStyle/>
        <a:p>
          <a:endParaRPr lang="en-US"/>
        </a:p>
      </dgm:t>
    </dgm:pt>
    <dgm:pt modelId="{13553B0C-ED4F-44AD-B0C5-22F64CA774AC}" type="sibTrans" cxnId="{7910DF30-2786-4670-A269-4F28D93B1181}">
      <dgm:prSet/>
      <dgm:spPr/>
      <dgm:t>
        <a:bodyPr/>
        <a:lstStyle/>
        <a:p>
          <a:endParaRPr lang="en-US"/>
        </a:p>
      </dgm:t>
    </dgm:pt>
    <dgm:pt modelId="{DAE960F8-9D99-4131-99FA-8ADECE837362}">
      <dgm:prSet/>
      <dgm:spPr/>
      <dgm:t>
        <a:bodyPr/>
        <a:lstStyle/>
        <a:p>
          <a:r>
            <a:rPr lang="en-US"/>
            <a:t>80% of restaurants fail within the first 5 years.</a:t>
          </a:r>
        </a:p>
      </dgm:t>
    </dgm:pt>
    <dgm:pt modelId="{84806AE2-1E5C-4098-BD96-8BADA8629891}" type="parTrans" cxnId="{3E646F58-566F-4D88-ACD3-E23325F1C3A1}">
      <dgm:prSet/>
      <dgm:spPr/>
      <dgm:t>
        <a:bodyPr/>
        <a:lstStyle/>
        <a:p>
          <a:endParaRPr lang="en-US"/>
        </a:p>
      </dgm:t>
    </dgm:pt>
    <dgm:pt modelId="{0DF07A49-91E2-4204-B67B-04D9CAA432DF}" type="sibTrans" cxnId="{3E646F58-566F-4D88-ACD3-E23325F1C3A1}">
      <dgm:prSet/>
      <dgm:spPr/>
      <dgm:t>
        <a:bodyPr/>
        <a:lstStyle/>
        <a:p>
          <a:endParaRPr lang="en-US"/>
        </a:p>
      </dgm:t>
    </dgm:pt>
    <dgm:pt modelId="{D9D0FD64-17EA-422D-BAE6-571302050037}" type="pres">
      <dgm:prSet presAssocID="{820FF878-4F18-485A-AC50-7B9339D15C6B}" presName="root" presStyleCnt="0">
        <dgm:presLayoutVars>
          <dgm:dir/>
          <dgm:resizeHandles val="exact"/>
        </dgm:presLayoutVars>
      </dgm:prSet>
      <dgm:spPr/>
    </dgm:pt>
    <dgm:pt modelId="{FB8FB7E2-D83A-4865-AC6B-F8ACF8E1E7D2}" type="pres">
      <dgm:prSet presAssocID="{8D67B2D1-7D99-4F01-B68A-1AB94822404E}" presName="compNode" presStyleCnt="0"/>
      <dgm:spPr/>
    </dgm:pt>
    <dgm:pt modelId="{4E91B9C8-2D27-42E4-9DE9-65923FC253B3}" type="pres">
      <dgm:prSet presAssocID="{8D67B2D1-7D99-4F01-B68A-1AB94822404E}" presName="bgRect" presStyleLbl="bgShp" presStyleIdx="0" presStyleCnt="3"/>
      <dgm:spPr/>
    </dgm:pt>
    <dgm:pt modelId="{68074F80-5BCB-4C2A-8386-BAFCF6E701C5}" type="pres">
      <dgm:prSet presAssocID="{8D67B2D1-7D99-4F01-B68A-1AB9482240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1E3C6203-5E27-4094-8C14-92EA3975899D}" type="pres">
      <dgm:prSet presAssocID="{8D67B2D1-7D99-4F01-B68A-1AB94822404E}" presName="spaceRect" presStyleCnt="0"/>
      <dgm:spPr/>
    </dgm:pt>
    <dgm:pt modelId="{5C2F0514-1BE6-4CD8-8149-90B0790BB5EA}" type="pres">
      <dgm:prSet presAssocID="{8D67B2D1-7D99-4F01-B68A-1AB94822404E}" presName="parTx" presStyleLbl="revTx" presStyleIdx="0" presStyleCnt="3">
        <dgm:presLayoutVars>
          <dgm:chMax val="0"/>
          <dgm:chPref val="0"/>
        </dgm:presLayoutVars>
      </dgm:prSet>
      <dgm:spPr/>
    </dgm:pt>
    <dgm:pt modelId="{CE594EAF-01CE-4B65-BD8C-CF1EC78CBABB}" type="pres">
      <dgm:prSet presAssocID="{3AA9F667-8FC7-4739-A150-12E8F4D91C3C}" presName="sibTrans" presStyleCnt="0"/>
      <dgm:spPr/>
    </dgm:pt>
    <dgm:pt modelId="{8FE7E9B0-8ABE-41BE-953D-579238420F54}" type="pres">
      <dgm:prSet presAssocID="{AA5777D8-1500-4A16-834E-9A4C79B92B69}" presName="compNode" presStyleCnt="0"/>
      <dgm:spPr/>
    </dgm:pt>
    <dgm:pt modelId="{B5950D63-79FF-43BB-9F9E-475A50CB5704}" type="pres">
      <dgm:prSet presAssocID="{AA5777D8-1500-4A16-834E-9A4C79B92B69}" presName="bgRect" presStyleLbl="bgShp" presStyleIdx="1" presStyleCnt="3"/>
      <dgm:spPr/>
    </dgm:pt>
    <dgm:pt modelId="{389A4123-ECCD-4845-8803-FB14DDF6923E}" type="pres">
      <dgm:prSet presAssocID="{AA5777D8-1500-4A16-834E-9A4C79B92B6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9C9F8F24-9279-45C5-A77F-0CDC48FB3399}" type="pres">
      <dgm:prSet presAssocID="{AA5777D8-1500-4A16-834E-9A4C79B92B69}" presName="spaceRect" presStyleCnt="0"/>
      <dgm:spPr/>
    </dgm:pt>
    <dgm:pt modelId="{B20B718B-0BEB-41B2-8A56-75B30CE5CA5B}" type="pres">
      <dgm:prSet presAssocID="{AA5777D8-1500-4A16-834E-9A4C79B92B69}" presName="parTx" presStyleLbl="revTx" presStyleIdx="1" presStyleCnt="3">
        <dgm:presLayoutVars>
          <dgm:chMax val="0"/>
          <dgm:chPref val="0"/>
        </dgm:presLayoutVars>
      </dgm:prSet>
      <dgm:spPr/>
    </dgm:pt>
    <dgm:pt modelId="{D4C53144-65B7-4D18-A52A-AAB907956370}" type="pres">
      <dgm:prSet presAssocID="{13553B0C-ED4F-44AD-B0C5-22F64CA774AC}" presName="sibTrans" presStyleCnt="0"/>
      <dgm:spPr/>
    </dgm:pt>
    <dgm:pt modelId="{586F38DA-5DFB-4205-AB21-F3C7F3DECE13}" type="pres">
      <dgm:prSet presAssocID="{DAE960F8-9D99-4131-99FA-8ADECE837362}" presName="compNode" presStyleCnt="0"/>
      <dgm:spPr/>
    </dgm:pt>
    <dgm:pt modelId="{49103F9A-50D7-4500-8FDE-D8DA0E5038EE}" type="pres">
      <dgm:prSet presAssocID="{DAE960F8-9D99-4131-99FA-8ADECE837362}" presName="bgRect" presStyleLbl="bgShp" presStyleIdx="2" presStyleCnt="3"/>
      <dgm:spPr/>
    </dgm:pt>
    <dgm:pt modelId="{B9C0A8F1-CB1F-48EF-9214-3462521060C8}" type="pres">
      <dgm:prSet presAssocID="{DAE960F8-9D99-4131-99FA-8ADECE83736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rger and Drink"/>
        </a:ext>
      </dgm:extLst>
    </dgm:pt>
    <dgm:pt modelId="{BEF42A50-3A7A-4E35-A4F0-D29A4DFC9D5F}" type="pres">
      <dgm:prSet presAssocID="{DAE960F8-9D99-4131-99FA-8ADECE837362}" presName="spaceRect" presStyleCnt="0"/>
      <dgm:spPr/>
    </dgm:pt>
    <dgm:pt modelId="{9C3200ED-0C3E-48F8-AC1A-AA1615A765E1}" type="pres">
      <dgm:prSet presAssocID="{DAE960F8-9D99-4131-99FA-8ADECE83736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D197F19-946D-498D-AD49-3F158D279325}" srcId="{820FF878-4F18-485A-AC50-7B9339D15C6B}" destId="{8D67B2D1-7D99-4F01-B68A-1AB94822404E}" srcOrd="0" destOrd="0" parTransId="{891B6EF4-8413-4637-9190-FC547DBC3652}" sibTransId="{3AA9F667-8FC7-4739-A150-12E8F4D91C3C}"/>
    <dgm:cxn modelId="{7910DF30-2786-4670-A269-4F28D93B1181}" srcId="{820FF878-4F18-485A-AC50-7B9339D15C6B}" destId="{AA5777D8-1500-4A16-834E-9A4C79B92B69}" srcOrd="1" destOrd="0" parTransId="{8F2D7B2F-E886-41D5-B389-F8F1FB29A688}" sibTransId="{13553B0C-ED4F-44AD-B0C5-22F64CA774AC}"/>
    <dgm:cxn modelId="{3E646F58-566F-4D88-ACD3-E23325F1C3A1}" srcId="{820FF878-4F18-485A-AC50-7B9339D15C6B}" destId="{DAE960F8-9D99-4131-99FA-8ADECE837362}" srcOrd="2" destOrd="0" parTransId="{84806AE2-1E5C-4098-BD96-8BADA8629891}" sibTransId="{0DF07A49-91E2-4204-B67B-04D9CAA432DF}"/>
    <dgm:cxn modelId="{C36C866B-2D44-495C-9DC9-2BA5A92C784E}" type="presOf" srcId="{DAE960F8-9D99-4131-99FA-8ADECE837362}" destId="{9C3200ED-0C3E-48F8-AC1A-AA1615A765E1}" srcOrd="0" destOrd="0" presId="urn:microsoft.com/office/officeart/2018/2/layout/IconVerticalSolidList"/>
    <dgm:cxn modelId="{A6189DD3-355D-47DB-9EDC-1059E601050F}" type="presOf" srcId="{8D67B2D1-7D99-4F01-B68A-1AB94822404E}" destId="{5C2F0514-1BE6-4CD8-8149-90B0790BB5EA}" srcOrd="0" destOrd="0" presId="urn:microsoft.com/office/officeart/2018/2/layout/IconVerticalSolidList"/>
    <dgm:cxn modelId="{4294B3F0-472C-4AEC-B36A-3DE17CD3DB3B}" type="presOf" srcId="{AA5777D8-1500-4A16-834E-9A4C79B92B69}" destId="{B20B718B-0BEB-41B2-8A56-75B30CE5CA5B}" srcOrd="0" destOrd="0" presId="urn:microsoft.com/office/officeart/2018/2/layout/IconVerticalSolidList"/>
    <dgm:cxn modelId="{CF1318F7-87DD-456F-B0AA-630437869E5E}" type="presOf" srcId="{820FF878-4F18-485A-AC50-7B9339D15C6B}" destId="{D9D0FD64-17EA-422D-BAE6-571302050037}" srcOrd="0" destOrd="0" presId="urn:microsoft.com/office/officeart/2018/2/layout/IconVerticalSolidList"/>
    <dgm:cxn modelId="{370B0268-4E41-4752-AE6A-9A98D232B9BD}" type="presParOf" srcId="{D9D0FD64-17EA-422D-BAE6-571302050037}" destId="{FB8FB7E2-D83A-4865-AC6B-F8ACF8E1E7D2}" srcOrd="0" destOrd="0" presId="urn:microsoft.com/office/officeart/2018/2/layout/IconVerticalSolidList"/>
    <dgm:cxn modelId="{801AFC8E-A72E-4755-83C5-7E1FDC201EB6}" type="presParOf" srcId="{FB8FB7E2-D83A-4865-AC6B-F8ACF8E1E7D2}" destId="{4E91B9C8-2D27-42E4-9DE9-65923FC253B3}" srcOrd="0" destOrd="0" presId="urn:microsoft.com/office/officeart/2018/2/layout/IconVerticalSolidList"/>
    <dgm:cxn modelId="{4C86CEAE-8A8A-428B-A021-D88B9E16A2CA}" type="presParOf" srcId="{FB8FB7E2-D83A-4865-AC6B-F8ACF8E1E7D2}" destId="{68074F80-5BCB-4C2A-8386-BAFCF6E701C5}" srcOrd="1" destOrd="0" presId="urn:microsoft.com/office/officeart/2018/2/layout/IconVerticalSolidList"/>
    <dgm:cxn modelId="{A0D5E0AA-A450-4BAF-81F6-3AB276B4B0BD}" type="presParOf" srcId="{FB8FB7E2-D83A-4865-AC6B-F8ACF8E1E7D2}" destId="{1E3C6203-5E27-4094-8C14-92EA3975899D}" srcOrd="2" destOrd="0" presId="urn:microsoft.com/office/officeart/2018/2/layout/IconVerticalSolidList"/>
    <dgm:cxn modelId="{194297B4-C242-448B-B151-C3F22E31B063}" type="presParOf" srcId="{FB8FB7E2-D83A-4865-AC6B-F8ACF8E1E7D2}" destId="{5C2F0514-1BE6-4CD8-8149-90B0790BB5EA}" srcOrd="3" destOrd="0" presId="urn:microsoft.com/office/officeart/2018/2/layout/IconVerticalSolidList"/>
    <dgm:cxn modelId="{DB9959D0-CCD4-4AC0-B48F-930B529DF849}" type="presParOf" srcId="{D9D0FD64-17EA-422D-BAE6-571302050037}" destId="{CE594EAF-01CE-4B65-BD8C-CF1EC78CBABB}" srcOrd="1" destOrd="0" presId="urn:microsoft.com/office/officeart/2018/2/layout/IconVerticalSolidList"/>
    <dgm:cxn modelId="{BE8AFB0C-2160-4B03-BC04-3270FEA09D14}" type="presParOf" srcId="{D9D0FD64-17EA-422D-BAE6-571302050037}" destId="{8FE7E9B0-8ABE-41BE-953D-579238420F54}" srcOrd="2" destOrd="0" presId="urn:microsoft.com/office/officeart/2018/2/layout/IconVerticalSolidList"/>
    <dgm:cxn modelId="{33DC1D4D-6456-4BB5-AA4B-D22189A2EDA2}" type="presParOf" srcId="{8FE7E9B0-8ABE-41BE-953D-579238420F54}" destId="{B5950D63-79FF-43BB-9F9E-475A50CB5704}" srcOrd="0" destOrd="0" presId="urn:microsoft.com/office/officeart/2018/2/layout/IconVerticalSolidList"/>
    <dgm:cxn modelId="{E130C65B-93F7-453D-B93B-17BFAA1CB74E}" type="presParOf" srcId="{8FE7E9B0-8ABE-41BE-953D-579238420F54}" destId="{389A4123-ECCD-4845-8803-FB14DDF6923E}" srcOrd="1" destOrd="0" presId="urn:microsoft.com/office/officeart/2018/2/layout/IconVerticalSolidList"/>
    <dgm:cxn modelId="{D9AE2431-E565-40FA-8B1C-1FD3183F3E1B}" type="presParOf" srcId="{8FE7E9B0-8ABE-41BE-953D-579238420F54}" destId="{9C9F8F24-9279-45C5-A77F-0CDC48FB3399}" srcOrd="2" destOrd="0" presId="urn:microsoft.com/office/officeart/2018/2/layout/IconVerticalSolidList"/>
    <dgm:cxn modelId="{989E6E1B-B783-4CC4-A214-892592656009}" type="presParOf" srcId="{8FE7E9B0-8ABE-41BE-953D-579238420F54}" destId="{B20B718B-0BEB-41B2-8A56-75B30CE5CA5B}" srcOrd="3" destOrd="0" presId="urn:microsoft.com/office/officeart/2018/2/layout/IconVerticalSolidList"/>
    <dgm:cxn modelId="{78F371A1-6713-4CDB-B2BA-C94DD1A9A2FF}" type="presParOf" srcId="{D9D0FD64-17EA-422D-BAE6-571302050037}" destId="{D4C53144-65B7-4D18-A52A-AAB907956370}" srcOrd="3" destOrd="0" presId="urn:microsoft.com/office/officeart/2018/2/layout/IconVerticalSolidList"/>
    <dgm:cxn modelId="{EFE3F2D2-C4D1-4FEF-92C8-FD6F6817F45A}" type="presParOf" srcId="{D9D0FD64-17EA-422D-BAE6-571302050037}" destId="{586F38DA-5DFB-4205-AB21-F3C7F3DECE13}" srcOrd="4" destOrd="0" presId="urn:microsoft.com/office/officeart/2018/2/layout/IconVerticalSolidList"/>
    <dgm:cxn modelId="{31691D2A-C163-4970-8A67-824E91ACD126}" type="presParOf" srcId="{586F38DA-5DFB-4205-AB21-F3C7F3DECE13}" destId="{49103F9A-50D7-4500-8FDE-D8DA0E5038EE}" srcOrd="0" destOrd="0" presId="urn:microsoft.com/office/officeart/2018/2/layout/IconVerticalSolidList"/>
    <dgm:cxn modelId="{61BFA472-5A3C-410C-91E4-39BEEBD51D1A}" type="presParOf" srcId="{586F38DA-5DFB-4205-AB21-F3C7F3DECE13}" destId="{B9C0A8F1-CB1F-48EF-9214-3462521060C8}" srcOrd="1" destOrd="0" presId="urn:microsoft.com/office/officeart/2018/2/layout/IconVerticalSolidList"/>
    <dgm:cxn modelId="{41AE8E31-879C-41C0-AB28-DFB181B0C916}" type="presParOf" srcId="{586F38DA-5DFB-4205-AB21-F3C7F3DECE13}" destId="{BEF42A50-3A7A-4E35-A4F0-D29A4DFC9D5F}" srcOrd="2" destOrd="0" presId="urn:microsoft.com/office/officeart/2018/2/layout/IconVerticalSolidList"/>
    <dgm:cxn modelId="{76DC5031-D51E-464E-B326-CA36E2CB923B}" type="presParOf" srcId="{586F38DA-5DFB-4205-AB21-F3C7F3DECE13}" destId="{9C3200ED-0C3E-48F8-AC1A-AA1615A765E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ABE23B-A3FD-4895-AFDB-30058DE2147B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AAEE4FD-5102-4A76-A56D-A83DB3EA74A9}">
      <dgm:prSet/>
      <dgm:spPr/>
      <dgm:t>
        <a:bodyPr/>
        <a:lstStyle/>
        <a:p>
          <a:r>
            <a:rPr lang="en-US"/>
            <a:t>Give smaller businesses the data to allow them to control the aspects they can.</a:t>
          </a:r>
        </a:p>
      </dgm:t>
    </dgm:pt>
    <dgm:pt modelId="{987377B8-03E0-40C7-8983-BDEDB39C4EDB}" type="parTrans" cxnId="{14E3C72B-18CF-4E33-8AC2-E83E7A77DDF6}">
      <dgm:prSet/>
      <dgm:spPr/>
      <dgm:t>
        <a:bodyPr/>
        <a:lstStyle/>
        <a:p>
          <a:endParaRPr lang="en-US"/>
        </a:p>
      </dgm:t>
    </dgm:pt>
    <dgm:pt modelId="{20432403-79ED-4D73-95F6-B2348651DA3E}" type="sibTrans" cxnId="{14E3C72B-18CF-4E33-8AC2-E83E7A77DDF6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506D43C7-0F92-4730-AFDA-47E9BE9FAB26}">
      <dgm:prSet/>
      <dgm:spPr/>
      <dgm:t>
        <a:bodyPr/>
        <a:lstStyle/>
        <a:p>
          <a:r>
            <a:rPr lang="en-US"/>
            <a:t>Forecast sales data so these establishments can determine hiring targets.</a:t>
          </a:r>
        </a:p>
      </dgm:t>
    </dgm:pt>
    <dgm:pt modelId="{D52F2617-06C9-4E12-B575-779E7F497164}" type="parTrans" cxnId="{D0C20DEA-817A-49C8-8659-208926E6E220}">
      <dgm:prSet/>
      <dgm:spPr/>
      <dgm:t>
        <a:bodyPr/>
        <a:lstStyle/>
        <a:p>
          <a:endParaRPr lang="en-US"/>
        </a:p>
      </dgm:t>
    </dgm:pt>
    <dgm:pt modelId="{8B418381-297F-4BC0-8331-19A044DC7C0C}" type="sibTrans" cxnId="{D0C20DEA-817A-49C8-8659-208926E6E220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C0921916-F11A-4BAB-8C5A-8CE1BCAEDE2A}">
      <dgm:prSet/>
      <dgm:spPr/>
      <dgm:t>
        <a:bodyPr/>
        <a:lstStyle/>
        <a:p>
          <a:r>
            <a:rPr lang="en-US" dirty="0"/>
            <a:t>Preserve profits to ensure they can make it past these statistics.</a:t>
          </a:r>
        </a:p>
      </dgm:t>
    </dgm:pt>
    <dgm:pt modelId="{5A938435-45F9-46F7-B31C-694B412FAD50}" type="parTrans" cxnId="{635629E1-4229-400C-9FE0-D9E03C9ADF18}">
      <dgm:prSet/>
      <dgm:spPr/>
      <dgm:t>
        <a:bodyPr/>
        <a:lstStyle/>
        <a:p>
          <a:endParaRPr lang="en-US"/>
        </a:p>
      </dgm:t>
    </dgm:pt>
    <dgm:pt modelId="{542102B5-D55D-4BCD-BDF5-D105A1DA8646}" type="sibTrans" cxnId="{635629E1-4229-400C-9FE0-D9E03C9ADF18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DD28D11-8ED8-4046-9A06-A59E51BDEE51}" type="pres">
      <dgm:prSet presAssocID="{E3ABE23B-A3FD-4895-AFDB-30058DE2147B}" presName="Name0" presStyleCnt="0">
        <dgm:presLayoutVars>
          <dgm:animLvl val="lvl"/>
          <dgm:resizeHandles val="exact"/>
        </dgm:presLayoutVars>
      </dgm:prSet>
      <dgm:spPr/>
    </dgm:pt>
    <dgm:pt modelId="{4A4FCA18-5AC8-7D46-B473-091260A60E1C}" type="pres">
      <dgm:prSet presAssocID="{2AAEE4FD-5102-4A76-A56D-A83DB3EA74A9}" presName="compositeNode" presStyleCnt="0">
        <dgm:presLayoutVars>
          <dgm:bulletEnabled val="1"/>
        </dgm:presLayoutVars>
      </dgm:prSet>
      <dgm:spPr/>
    </dgm:pt>
    <dgm:pt modelId="{3CC93E4A-EF76-614F-AB15-447563096093}" type="pres">
      <dgm:prSet presAssocID="{2AAEE4FD-5102-4A76-A56D-A83DB3EA74A9}" presName="bgRect" presStyleLbl="alignNode1" presStyleIdx="0" presStyleCnt="3"/>
      <dgm:spPr/>
    </dgm:pt>
    <dgm:pt modelId="{CBDD31BD-4967-C940-969C-B80757EAE7D6}" type="pres">
      <dgm:prSet presAssocID="{20432403-79ED-4D73-95F6-B2348651DA3E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44B82715-25E6-6E4F-B65F-EA384AD26353}" type="pres">
      <dgm:prSet presAssocID="{2AAEE4FD-5102-4A76-A56D-A83DB3EA74A9}" presName="nodeRect" presStyleLbl="alignNode1" presStyleIdx="0" presStyleCnt="3">
        <dgm:presLayoutVars>
          <dgm:bulletEnabled val="1"/>
        </dgm:presLayoutVars>
      </dgm:prSet>
      <dgm:spPr/>
    </dgm:pt>
    <dgm:pt modelId="{4BAC3F66-7780-7C48-BE52-5690E6C60C52}" type="pres">
      <dgm:prSet presAssocID="{20432403-79ED-4D73-95F6-B2348651DA3E}" presName="sibTrans" presStyleCnt="0"/>
      <dgm:spPr/>
    </dgm:pt>
    <dgm:pt modelId="{181A463A-E55F-F945-A132-0A8D1B64B7B3}" type="pres">
      <dgm:prSet presAssocID="{506D43C7-0F92-4730-AFDA-47E9BE9FAB26}" presName="compositeNode" presStyleCnt="0">
        <dgm:presLayoutVars>
          <dgm:bulletEnabled val="1"/>
        </dgm:presLayoutVars>
      </dgm:prSet>
      <dgm:spPr/>
    </dgm:pt>
    <dgm:pt modelId="{93B2C8C4-E595-554D-B512-3D814AF90E25}" type="pres">
      <dgm:prSet presAssocID="{506D43C7-0F92-4730-AFDA-47E9BE9FAB26}" presName="bgRect" presStyleLbl="alignNode1" presStyleIdx="1" presStyleCnt="3"/>
      <dgm:spPr/>
    </dgm:pt>
    <dgm:pt modelId="{711AA10C-46D3-0548-8C7B-FCD7ECD5151D}" type="pres">
      <dgm:prSet presAssocID="{8B418381-297F-4BC0-8331-19A044DC7C0C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4CE24847-40E0-EF43-B5E0-25E9DAAF0818}" type="pres">
      <dgm:prSet presAssocID="{506D43C7-0F92-4730-AFDA-47E9BE9FAB26}" presName="nodeRect" presStyleLbl="alignNode1" presStyleIdx="1" presStyleCnt="3">
        <dgm:presLayoutVars>
          <dgm:bulletEnabled val="1"/>
        </dgm:presLayoutVars>
      </dgm:prSet>
      <dgm:spPr/>
    </dgm:pt>
    <dgm:pt modelId="{B7983DAD-C4DD-B54D-AFC4-D24EDDC4486C}" type="pres">
      <dgm:prSet presAssocID="{8B418381-297F-4BC0-8331-19A044DC7C0C}" presName="sibTrans" presStyleCnt="0"/>
      <dgm:spPr/>
    </dgm:pt>
    <dgm:pt modelId="{F0D6F329-5246-424C-95C1-822ECE362FBC}" type="pres">
      <dgm:prSet presAssocID="{C0921916-F11A-4BAB-8C5A-8CE1BCAEDE2A}" presName="compositeNode" presStyleCnt="0">
        <dgm:presLayoutVars>
          <dgm:bulletEnabled val="1"/>
        </dgm:presLayoutVars>
      </dgm:prSet>
      <dgm:spPr/>
    </dgm:pt>
    <dgm:pt modelId="{1C1DD275-3FC8-ED4A-AD4A-B57D22EF5EF1}" type="pres">
      <dgm:prSet presAssocID="{C0921916-F11A-4BAB-8C5A-8CE1BCAEDE2A}" presName="bgRect" presStyleLbl="alignNode1" presStyleIdx="2" presStyleCnt="3"/>
      <dgm:spPr/>
    </dgm:pt>
    <dgm:pt modelId="{BEFF3ECC-B9AE-B64D-AA27-D49F4F616225}" type="pres">
      <dgm:prSet presAssocID="{542102B5-D55D-4BCD-BDF5-D105A1DA8646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4E022BD9-2880-7E4B-B35D-7BC8083732E1}" type="pres">
      <dgm:prSet presAssocID="{C0921916-F11A-4BAB-8C5A-8CE1BCAEDE2A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14E3C72B-18CF-4E33-8AC2-E83E7A77DDF6}" srcId="{E3ABE23B-A3FD-4895-AFDB-30058DE2147B}" destId="{2AAEE4FD-5102-4A76-A56D-A83DB3EA74A9}" srcOrd="0" destOrd="0" parTransId="{987377B8-03E0-40C7-8983-BDEDB39C4EDB}" sibTransId="{20432403-79ED-4D73-95F6-B2348651DA3E}"/>
    <dgm:cxn modelId="{F3CB7234-69DF-754A-BDD5-5BCC20F4ADBE}" type="presOf" srcId="{C0921916-F11A-4BAB-8C5A-8CE1BCAEDE2A}" destId="{4E022BD9-2880-7E4B-B35D-7BC8083732E1}" srcOrd="1" destOrd="0" presId="urn:microsoft.com/office/officeart/2016/7/layout/LinearBlockProcessNumbered"/>
    <dgm:cxn modelId="{E8834C5E-2981-C54F-BFC1-B26C63A9CB80}" type="presOf" srcId="{20432403-79ED-4D73-95F6-B2348651DA3E}" destId="{CBDD31BD-4967-C940-969C-B80757EAE7D6}" srcOrd="0" destOrd="0" presId="urn:microsoft.com/office/officeart/2016/7/layout/LinearBlockProcessNumbered"/>
    <dgm:cxn modelId="{1E85D996-D2C5-6740-A856-DD1E69255B3F}" type="presOf" srcId="{C0921916-F11A-4BAB-8C5A-8CE1BCAEDE2A}" destId="{1C1DD275-3FC8-ED4A-AD4A-B57D22EF5EF1}" srcOrd="0" destOrd="0" presId="urn:microsoft.com/office/officeart/2016/7/layout/LinearBlockProcessNumbered"/>
    <dgm:cxn modelId="{BFA9A6A4-181B-9043-A8CE-BFF9E11D29E6}" type="presOf" srcId="{542102B5-D55D-4BCD-BDF5-D105A1DA8646}" destId="{BEFF3ECC-B9AE-B64D-AA27-D49F4F616225}" srcOrd="0" destOrd="0" presId="urn:microsoft.com/office/officeart/2016/7/layout/LinearBlockProcessNumbered"/>
    <dgm:cxn modelId="{6DDF74AF-6B04-5A4E-AC8A-60B4D120B343}" type="presOf" srcId="{2AAEE4FD-5102-4A76-A56D-A83DB3EA74A9}" destId="{44B82715-25E6-6E4F-B65F-EA384AD26353}" srcOrd="1" destOrd="0" presId="urn:microsoft.com/office/officeart/2016/7/layout/LinearBlockProcessNumbered"/>
    <dgm:cxn modelId="{0DAA10B3-7820-7A4C-A631-18ED04C21DC9}" type="presOf" srcId="{E3ABE23B-A3FD-4895-AFDB-30058DE2147B}" destId="{1DD28D11-8ED8-4046-9A06-A59E51BDEE51}" srcOrd="0" destOrd="0" presId="urn:microsoft.com/office/officeart/2016/7/layout/LinearBlockProcessNumbered"/>
    <dgm:cxn modelId="{3A198EB5-F12F-BB4C-BFC5-9C297F684E4A}" type="presOf" srcId="{8B418381-297F-4BC0-8331-19A044DC7C0C}" destId="{711AA10C-46D3-0548-8C7B-FCD7ECD5151D}" srcOrd="0" destOrd="0" presId="urn:microsoft.com/office/officeart/2016/7/layout/LinearBlockProcessNumbered"/>
    <dgm:cxn modelId="{802FA7B8-C821-814D-B53D-3814BE04A8ED}" type="presOf" srcId="{2AAEE4FD-5102-4A76-A56D-A83DB3EA74A9}" destId="{3CC93E4A-EF76-614F-AB15-447563096093}" srcOrd="0" destOrd="0" presId="urn:microsoft.com/office/officeart/2016/7/layout/LinearBlockProcessNumbered"/>
    <dgm:cxn modelId="{A51FCEDD-3F7B-C947-BE70-F97034C1FB53}" type="presOf" srcId="{506D43C7-0F92-4730-AFDA-47E9BE9FAB26}" destId="{93B2C8C4-E595-554D-B512-3D814AF90E25}" srcOrd="0" destOrd="0" presId="urn:microsoft.com/office/officeart/2016/7/layout/LinearBlockProcessNumbered"/>
    <dgm:cxn modelId="{635629E1-4229-400C-9FE0-D9E03C9ADF18}" srcId="{E3ABE23B-A3FD-4895-AFDB-30058DE2147B}" destId="{C0921916-F11A-4BAB-8C5A-8CE1BCAEDE2A}" srcOrd="2" destOrd="0" parTransId="{5A938435-45F9-46F7-B31C-694B412FAD50}" sibTransId="{542102B5-D55D-4BCD-BDF5-D105A1DA8646}"/>
    <dgm:cxn modelId="{D0C20DEA-817A-49C8-8659-208926E6E220}" srcId="{E3ABE23B-A3FD-4895-AFDB-30058DE2147B}" destId="{506D43C7-0F92-4730-AFDA-47E9BE9FAB26}" srcOrd="1" destOrd="0" parTransId="{D52F2617-06C9-4E12-B575-779E7F497164}" sibTransId="{8B418381-297F-4BC0-8331-19A044DC7C0C}"/>
    <dgm:cxn modelId="{C94C0BFF-3D3A-2C44-89D5-1BE08F70AA38}" type="presOf" srcId="{506D43C7-0F92-4730-AFDA-47E9BE9FAB26}" destId="{4CE24847-40E0-EF43-B5E0-25E9DAAF0818}" srcOrd="1" destOrd="0" presId="urn:microsoft.com/office/officeart/2016/7/layout/LinearBlockProcessNumbered"/>
    <dgm:cxn modelId="{AB8EA903-4C8B-6146-8D77-5CE7923D1F33}" type="presParOf" srcId="{1DD28D11-8ED8-4046-9A06-A59E51BDEE51}" destId="{4A4FCA18-5AC8-7D46-B473-091260A60E1C}" srcOrd="0" destOrd="0" presId="urn:microsoft.com/office/officeart/2016/7/layout/LinearBlockProcessNumbered"/>
    <dgm:cxn modelId="{A2B418A9-1EAC-2F49-93FE-8A955937B43E}" type="presParOf" srcId="{4A4FCA18-5AC8-7D46-B473-091260A60E1C}" destId="{3CC93E4A-EF76-614F-AB15-447563096093}" srcOrd="0" destOrd="0" presId="urn:microsoft.com/office/officeart/2016/7/layout/LinearBlockProcessNumbered"/>
    <dgm:cxn modelId="{225EADDF-A27C-0F48-B46A-F420E52FD6F0}" type="presParOf" srcId="{4A4FCA18-5AC8-7D46-B473-091260A60E1C}" destId="{CBDD31BD-4967-C940-969C-B80757EAE7D6}" srcOrd="1" destOrd="0" presId="urn:microsoft.com/office/officeart/2016/7/layout/LinearBlockProcessNumbered"/>
    <dgm:cxn modelId="{D295CB6B-C0DC-B44C-860E-FAC50321047C}" type="presParOf" srcId="{4A4FCA18-5AC8-7D46-B473-091260A60E1C}" destId="{44B82715-25E6-6E4F-B65F-EA384AD26353}" srcOrd="2" destOrd="0" presId="urn:microsoft.com/office/officeart/2016/7/layout/LinearBlockProcessNumbered"/>
    <dgm:cxn modelId="{5E8822FB-E473-6942-B41F-68842F137E3F}" type="presParOf" srcId="{1DD28D11-8ED8-4046-9A06-A59E51BDEE51}" destId="{4BAC3F66-7780-7C48-BE52-5690E6C60C52}" srcOrd="1" destOrd="0" presId="urn:microsoft.com/office/officeart/2016/7/layout/LinearBlockProcessNumbered"/>
    <dgm:cxn modelId="{8EC207BE-B9F0-D348-AFD1-D49500CD4420}" type="presParOf" srcId="{1DD28D11-8ED8-4046-9A06-A59E51BDEE51}" destId="{181A463A-E55F-F945-A132-0A8D1B64B7B3}" srcOrd="2" destOrd="0" presId="urn:microsoft.com/office/officeart/2016/7/layout/LinearBlockProcessNumbered"/>
    <dgm:cxn modelId="{3FC22A65-6813-6D43-BC8C-68DD2656F3E4}" type="presParOf" srcId="{181A463A-E55F-F945-A132-0A8D1B64B7B3}" destId="{93B2C8C4-E595-554D-B512-3D814AF90E25}" srcOrd="0" destOrd="0" presId="urn:microsoft.com/office/officeart/2016/7/layout/LinearBlockProcessNumbered"/>
    <dgm:cxn modelId="{ABB60E6D-21BF-534A-9952-2D8F791208CB}" type="presParOf" srcId="{181A463A-E55F-F945-A132-0A8D1B64B7B3}" destId="{711AA10C-46D3-0548-8C7B-FCD7ECD5151D}" srcOrd="1" destOrd="0" presId="urn:microsoft.com/office/officeart/2016/7/layout/LinearBlockProcessNumbered"/>
    <dgm:cxn modelId="{D6EC7CEC-8BA5-8E45-92AA-51C1DD951A12}" type="presParOf" srcId="{181A463A-E55F-F945-A132-0A8D1B64B7B3}" destId="{4CE24847-40E0-EF43-B5E0-25E9DAAF0818}" srcOrd="2" destOrd="0" presId="urn:microsoft.com/office/officeart/2016/7/layout/LinearBlockProcessNumbered"/>
    <dgm:cxn modelId="{10EAEE46-152F-4F42-9243-DB46EDAF5B99}" type="presParOf" srcId="{1DD28D11-8ED8-4046-9A06-A59E51BDEE51}" destId="{B7983DAD-C4DD-B54D-AFC4-D24EDDC4486C}" srcOrd="3" destOrd="0" presId="urn:microsoft.com/office/officeart/2016/7/layout/LinearBlockProcessNumbered"/>
    <dgm:cxn modelId="{EE8C9548-9658-2141-9A99-C3366EC73D39}" type="presParOf" srcId="{1DD28D11-8ED8-4046-9A06-A59E51BDEE51}" destId="{F0D6F329-5246-424C-95C1-822ECE362FBC}" srcOrd="4" destOrd="0" presId="urn:microsoft.com/office/officeart/2016/7/layout/LinearBlockProcessNumbered"/>
    <dgm:cxn modelId="{21FE7395-1351-3E4A-9C77-583E5903521A}" type="presParOf" srcId="{F0D6F329-5246-424C-95C1-822ECE362FBC}" destId="{1C1DD275-3FC8-ED4A-AD4A-B57D22EF5EF1}" srcOrd="0" destOrd="0" presId="urn:microsoft.com/office/officeart/2016/7/layout/LinearBlockProcessNumbered"/>
    <dgm:cxn modelId="{F5E2CCA5-4E47-AA4D-9217-66AE89E99CAE}" type="presParOf" srcId="{F0D6F329-5246-424C-95C1-822ECE362FBC}" destId="{BEFF3ECC-B9AE-B64D-AA27-D49F4F616225}" srcOrd="1" destOrd="0" presId="urn:microsoft.com/office/officeart/2016/7/layout/LinearBlockProcessNumbered"/>
    <dgm:cxn modelId="{F5FDF650-DE36-2443-8390-87FA32B2C441}" type="presParOf" srcId="{F0D6F329-5246-424C-95C1-822ECE362FBC}" destId="{4E022BD9-2880-7E4B-B35D-7BC8083732E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6B0621-80BF-4815-8DC6-1A79D88BB4CD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3DEEE47-5974-4509-860A-87BA7490CDD0}">
      <dgm:prSet/>
      <dgm:spPr/>
      <dgm:t>
        <a:bodyPr/>
        <a:lstStyle/>
        <a:p>
          <a:r>
            <a:rPr lang="en-US"/>
            <a:t>Daily sales data from 2015.</a:t>
          </a:r>
        </a:p>
      </dgm:t>
    </dgm:pt>
    <dgm:pt modelId="{5758B985-B2DD-4789-9092-C85EEFEAC278}" type="parTrans" cxnId="{F256F581-4AE6-4465-AC2D-664DD9A8FEA4}">
      <dgm:prSet/>
      <dgm:spPr/>
      <dgm:t>
        <a:bodyPr/>
        <a:lstStyle/>
        <a:p>
          <a:endParaRPr lang="en-US"/>
        </a:p>
      </dgm:t>
    </dgm:pt>
    <dgm:pt modelId="{D26934D8-0161-4692-BF01-D6BD075D79EE}" type="sibTrans" cxnId="{F256F581-4AE6-4465-AC2D-664DD9A8FEA4}">
      <dgm:prSet/>
      <dgm:spPr/>
      <dgm:t>
        <a:bodyPr/>
        <a:lstStyle/>
        <a:p>
          <a:endParaRPr lang="en-US"/>
        </a:p>
      </dgm:t>
    </dgm:pt>
    <dgm:pt modelId="{B446A8F6-70FC-47AC-A36E-2DBF9BBE495E}">
      <dgm:prSet/>
      <dgm:spPr/>
      <dgm:t>
        <a:bodyPr/>
        <a:lstStyle/>
        <a:p>
          <a:r>
            <a:rPr lang="en-US"/>
            <a:t>Consists of 12 columns and 48,619 rows.</a:t>
          </a:r>
        </a:p>
      </dgm:t>
    </dgm:pt>
    <dgm:pt modelId="{03166290-53CD-42EC-A557-4C49E70AA93A}" type="parTrans" cxnId="{FC178BFD-CE77-46AC-A89E-6A6B92689614}">
      <dgm:prSet/>
      <dgm:spPr/>
      <dgm:t>
        <a:bodyPr/>
        <a:lstStyle/>
        <a:p>
          <a:endParaRPr lang="en-US"/>
        </a:p>
      </dgm:t>
    </dgm:pt>
    <dgm:pt modelId="{7A44374C-77FD-4C20-A249-868036BE2485}" type="sibTrans" cxnId="{FC178BFD-CE77-46AC-A89E-6A6B92689614}">
      <dgm:prSet/>
      <dgm:spPr/>
      <dgm:t>
        <a:bodyPr/>
        <a:lstStyle/>
        <a:p>
          <a:endParaRPr lang="en-US"/>
        </a:p>
      </dgm:t>
    </dgm:pt>
    <dgm:pt modelId="{F33B49C4-CB3F-4CCE-90BA-DFAE86CD7E2F}">
      <dgm:prSet/>
      <dgm:spPr/>
      <dgm:t>
        <a:bodyPr/>
        <a:lstStyle/>
        <a:p>
          <a:r>
            <a:rPr lang="en-US"/>
            <a:t>Contains numerical and categorical data.</a:t>
          </a:r>
        </a:p>
      </dgm:t>
    </dgm:pt>
    <dgm:pt modelId="{E5C1DD75-5FA5-46C9-907D-374DB53C56C5}" type="parTrans" cxnId="{3FFE270F-FDE1-4EE5-BA2B-9E4EDC0973E7}">
      <dgm:prSet/>
      <dgm:spPr/>
      <dgm:t>
        <a:bodyPr/>
        <a:lstStyle/>
        <a:p>
          <a:endParaRPr lang="en-US"/>
        </a:p>
      </dgm:t>
    </dgm:pt>
    <dgm:pt modelId="{4903F17E-F61A-4C51-9A80-FE5E4774F10E}" type="sibTrans" cxnId="{3FFE270F-FDE1-4EE5-BA2B-9E4EDC0973E7}">
      <dgm:prSet/>
      <dgm:spPr/>
      <dgm:t>
        <a:bodyPr/>
        <a:lstStyle/>
        <a:p>
          <a:endParaRPr lang="en-US"/>
        </a:p>
      </dgm:t>
    </dgm:pt>
    <dgm:pt modelId="{940F252E-C7F5-9746-8B43-38CB569755F4}" type="pres">
      <dgm:prSet presAssocID="{4A6B0621-80BF-4815-8DC6-1A79D88BB4C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65459C6-BE32-F447-9EF8-420D82CBA953}" type="pres">
      <dgm:prSet presAssocID="{C3DEEE47-5974-4509-860A-87BA7490CDD0}" presName="hierRoot1" presStyleCnt="0"/>
      <dgm:spPr/>
    </dgm:pt>
    <dgm:pt modelId="{EB4B1AE5-D11E-7641-99D8-906640C669E5}" type="pres">
      <dgm:prSet presAssocID="{C3DEEE47-5974-4509-860A-87BA7490CDD0}" presName="composite" presStyleCnt="0"/>
      <dgm:spPr/>
    </dgm:pt>
    <dgm:pt modelId="{FF80345B-8926-AC40-939D-3809845AF658}" type="pres">
      <dgm:prSet presAssocID="{C3DEEE47-5974-4509-860A-87BA7490CDD0}" presName="background" presStyleLbl="node0" presStyleIdx="0" presStyleCnt="3"/>
      <dgm:spPr/>
    </dgm:pt>
    <dgm:pt modelId="{22860924-52C7-1344-9858-9374243F00BF}" type="pres">
      <dgm:prSet presAssocID="{C3DEEE47-5974-4509-860A-87BA7490CDD0}" presName="text" presStyleLbl="fgAcc0" presStyleIdx="0" presStyleCnt="3">
        <dgm:presLayoutVars>
          <dgm:chPref val="3"/>
        </dgm:presLayoutVars>
      </dgm:prSet>
      <dgm:spPr/>
    </dgm:pt>
    <dgm:pt modelId="{1E904608-442E-A045-A2CC-82CE780A2935}" type="pres">
      <dgm:prSet presAssocID="{C3DEEE47-5974-4509-860A-87BA7490CDD0}" presName="hierChild2" presStyleCnt="0"/>
      <dgm:spPr/>
    </dgm:pt>
    <dgm:pt modelId="{558E6ADB-C460-B746-B4D7-E1197A34B985}" type="pres">
      <dgm:prSet presAssocID="{B446A8F6-70FC-47AC-A36E-2DBF9BBE495E}" presName="hierRoot1" presStyleCnt="0"/>
      <dgm:spPr/>
    </dgm:pt>
    <dgm:pt modelId="{02EE6779-5ED0-E04E-BAAD-10C6CF6B4B03}" type="pres">
      <dgm:prSet presAssocID="{B446A8F6-70FC-47AC-A36E-2DBF9BBE495E}" presName="composite" presStyleCnt="0"/>
      <dgm:spPr/>
    </dgm:pt>
    <dgm:pt modelId="{8611304B-157D-4D4F-8A89-2D71640EAFE6}" type="pres">
      <dgm:prSet presAssocID="{B446A8F6-70FC-47AC-A36E-2DBF9BBE495E}" presName="background" presStyleLbl="node0" presStyleIdx="1" presStyleCnt="3"/>
      <dgm:spPr/>
    </dgm:pt>
    <dgm:pt modelId="{856D73DF-8B08-0246-91FF-957FACE6A1A2}" type="pres">
      <dgm:prSet presAssocID="{B446A8F6-70FC-47AC-A36E-2DBF9BBE495E}" presName="text" presStyleLbl="fgAcc0" presStyleIdx="1" presStyleCnt="3">
        <dgm:presLayoutVars>
          <dgm:chPref val="3"/>
        </dgm:presLayoutVars>
      </dgm:prSet>
      <dgm:spPr/>
    </dgm:pt>
    <dgm:pt modelId="{D7CDAD34-7D73-0F4D-A292-D5F257B7B646}" type="pres">
      <dgm:prSet presAssocID="{B446A8F6-70FC-47AC-A36E-2DBF9BBE495E}" presName="hierChild2" presStyleCnt="0"/>
      <dgm:spPr/>
    </dgm:pt>
    <dgm:pt modelId="{07307B64-7A15-EE48-93C1-ED040CD5D3BA}" type="pres">
      <dgm:prSet presAssocID="{F33B49C4-CB3F-4CCE-90BA-DFAE86CD7E2F}" presName="hierRoot1" presStyleCnt="0"/>
      <dgm:spPr/>
    </dgm:pt>
    <dgm:pt modelId="{ADF055D2-E9BE-1F4E-8AA3-6D0E2E05C336}" type="pres">
      <dgm:prSet presAssocID="{F33B49C4-CB3F-4CCE-90BA-DFAE86CD7E2F}" presName="composite" presStyleCnt="0"/>
      <dgm:spPr/>
    </dgm:pt>
    <dgm:pt modelId="{992ECED8-397F-C042-BCD8-4113BC3CB3C1}" type="pres">
      <dgm:prSet presAssocID="{F33B49C4-CB3F-4CCE-90BA-DFAE86CD7E2F}" presName="background" presStyleLbl="node0" presStyleIdx="2" presStyleCnt="3"/>
      <dgm:spPr/>
    </dgm:pt>
    <dgm:pt modelId="{87DBAB71-3087-B34E-A781-4BBDCD1453EF}" type="pres">
      <dgm:prSet presAssocID="{F33B49C4-CB3F-4CCE-90BA-DFAE86CD7E2F}" presName="text" presStyleLbl="fgAcc0" presStyleIdx="2" presStyleCnt="3">
        <dgm:presLayoutVars>
          <dgm:chPref val="3"/>
        </dgm:presLayoutVars>
      </dgm:prSet>
      <dgm:spPr/>
    </dgm:pt>
    <dgm:pt modelId="{F3B34E58-1532-C145-9692-DFD3F8120806}" type="pres">
      <dgm:prSet presAssocID="{F33B49C4-CB3F-4CCE-90BA-DFAE86CD7E2F}" presName="hierChild2" presStyleCnt="0"/>
      <dgm:spPr/>
    </dgm:pt>
  </dgm:ptLst>
  <dgm:cxnLst>
    <dgm:cxn modelId="{3FFE270F-FDE1-4EE5-BA2B-9E4EDC0973E7}" srcId="{4A6B0621-80BF-4815-8DC6-1A79D88BB4CD}" destId="{F33B49C4-CB3F-4CCE-90BA-DFAE86CD7E2F}" srcOrd="2" destOrd="0" parTransId="{E5C1DD75-5FA5-46C9-907D-374DB53C56C5}" sibTransId="{4903F17E-F61A-4C51-9A80-FE5E4774F10E}"/>
    <dgm:cxn modelId="{3E83103F-FC0E-DB44-914D-6341D4303DB3}" type="presOf" srcId="{B446A8F6-70FC-47AC-A36E-2DBF9BBE495E}" destId="{856D73DF-8B08-0246-91FF-957FACE6A1A2}" srcOrd="0" destOrd="0" presId="urn:microsoft.com/office/officeart/2005/8/layout/hierarchy1"/>
    <dgm:cxn modelId="{FEAC7651-2A37-2242-A6DE-A3CD7BC9D22B}" type="presOf" srcId="{C3DEEE47-5974-4509-860A-87BA7490CDD0}" destId="{22860924-52C7-1344-9858-9374243F00BF}" srcOrd="0" destOrd="0" presId="urn:microsoft.com/office/officeart/2005/8/layout/hierarchy1"/>
    <dgm:cxn modelId="{F256F581-4AE6-4465-AC2D-664DD9A8FEA4}" srcId="{4A6B0621-80BF-4815-8DC6-1A79D88BB4CD}" destId="{C3DEEE47-5974-4509-860A-87BA7490CDD0}" srcOrd="0" destOrd="0" parTransId="{5758B985-B2DD-4789-9092-C85EEFEAC278}" sibTransId="{D26934D8-0161-4692-BF01-D6BD075D79EE}"/>
    <dgm:cxn modelId="{DBA3A3C2-0A03-A041-A687-634206586F66}" type="presOf" srcId="{4A6B0621-80BF-4815-8DC6-1A79D88BB4CD}" destId="{940F252E-C7F5-9746-8B43-38CB569755F4}" srcOrd="0" destOrd="0" presId="urn:microsoft.com/office/officeart/2005/8/layout/hierarchy1"/>
    <dgm:cxn modelId="{6EC96EDD-E1FD-F34F-9860-8444B2E3F786}" type="presOf" srcId="{F33B49C4-CB3F-4CCE-90BA-DFAE86CD7E2F}" destId="{87DBAB71-3087-B34E-A781-4BBDCD1453EF}" srcOrd="0" destOrd="0" presId="urn:microsoft.com/office/officeart/2005/8/layout/hierarchy1"/>
    <dgm:cxn modelId="{FC178BFD-CE77-46AC-A89E-6A6B92689614}" srcId="{4A6B0621-80BF-4815-8DC6-1A79D88BB4CD}" destId="{B446A8F6-70FC-47AC-A36E-2DBF9BBE495E}" srcOrd="1" destOrd="0" parTransId="{03166290-53CD-42EC-A557-4C49E70AA93A}" sibTransId="{7A44374C-77FD-4C20-A249-868036BE2485}"/>
    <dgm:cxn modelId="{6BCB06CF-7033-E842-BE1A-0D9D12A930F6}" type="presParOf" srcId="{940F252E-C7F5-9746-8B43-38CB569755F4}" destId="{765459C6-BE32-F447-9EF8-420D82CBA953}" srcOrd="0" destOrd="0" presId="urn:microsoft.com/office/officeart/2005/8/layout/hierarchy1"/>
    <dgm:cxn modelId="{768F85D8-BD96-C04A-B461-565CD48AB447}" type="presParOf" srcId="{765459C6-BE32-F447-9EF8-420D82CBA953}" destId="{EB4B1AE5-D11E-7641-99D8-906640C669E5}" srcOrd="0" destOrd="0" presId="urn:microsoft.com/office/officeart/2005/8/layout/hierarchy1"/>
    <dgm:cxn modelId="{B4F74BAB-972B-AC48-9274-9A50BDD1F093}" type="presParOf" srcId="{EB4B1AE5-D11E-7641-99D8-906640C669E5}" destId="{FF80345B-8926-AC40-939D-3809845AF658}" srcOrd="0" destOrd="0" presId="urn:microsoft.com/office/officeart/2005/8/layout/hierarchy1"/>
    <dgm:cxn modelId="{DC32D0A0-FD92-884C-BAAB-30BF50102B0C}" type="presParOf" srcId="{EB4B1AE5-D11E-7641-99D8-906640C669E5}" destId="{22860924-52C7-1344-9858-9374243F00BF}" srcOrd="1" destOrd="0" presId="urn:microsoft.com/office/officeart/2005/8/layout/hierarchy1"/>
    <dgm:cxn modelId="{23D154B7-3162-D443-A85D-FD430290C5A4}" type="presParOf" srcId="{765459C6-BE32-F447-9EF8-420D82CBA953}" destId="{1E904608-442E-A045-A2CC-82CE780A2935}" srcOrd="1" destOrd="0" presId="urn:microsoft.com/office/officeart/2005/8/layout/hierarchy1"/>
    <dgm:cxn modelId="{C74A5EA5-22CA-7145-9174-E8B32FBC6056}" type="presParOf" srcId="{940F252E-C7F5-9746-8B43-38CB569755F4}" destId="{558E6ADB-C460-B746-B4D7-E1197A34B985}" srcOrd="1" destOrd="0" presId="urn:microsoft.com/office/officeart/2005/8/layout/hierarchy1"/>
    <dgm:cxn modelId="{D36AF7D9-BCFD-E749-903C-0788CB68238B}" type="presParOf" srcId="{558E6ADB-C460-B746-B4D7-E1197A34B985}" destId="{02EE6779-5ED0-E04E-BAAD-10C6CF6B4B03}" srcOrd="0" destOrd="0" presId="urn:microsoft.com/office/officeart/2005/8/layout/hierarchy1"/>
    <dgm:cxn modelId="{37FF895E-F50F-F143-AD55-CE28327EC8DD}" type="presParOf" srcId="{02EE6779-5ED0-E04E-BAAD-10C6CF6B4B03}" destId="{8611304B-157D-4D4F-8A89-2D71640EAFE6}" srcOrd="0" destOrd="0" presId="urn:microsoft.com/office/officeart/2005/8/layout/hierarchy1"/>
    <dgm:cxn modelId="{F1561D8F-C145-374C-B8B9-3DF5373D63A4}" type="presParOf" srcId="{02EE6779-5ED0-E04E-BAAD-10C6CF6B4B03}" destId="{856D73DF-8B08-0246-91FF-957FACE6A1A2}" srcOrd="1" destOrd="0" presId="urn:microsoft.com/office/officeart/2005/8/layout/hierarchy1"/>
    <dgm:cxn modelId="{9C460184-F7C3-9246-8EA8-5D0C19F7274E}" type="presParOf" srcId="{558E6ADB-C460-B746-B4D7-E1197A34B985}" destId="{D7CDAD34-7D73-0F4D-A292-D5F257B7B646}" srcOrd="1" destOrd="0" presId="urn:microsoft.com/office/officeart/2005/8/layout/hierarchy1"/>
    <dgm:cxn modelId="{A5D374DA-3529-394C-B5CD-009495AD2B17}" type="presParOf" srcId="{940F252E-C7F5-9746-8B43-38CB569755F4}" destId="{07307B64-7A15-EE48-93C1-ED040CD5D3BA}" srcOrd="2" destOrd="0" presId="urn:microsoft.com/office/officeart/2005/8/layout/hierarchy1"/>
    <dgm:cxn modelId="{4A780864-1121-FC4C-88B0-5C2B167A09F0}" type="presParOf" srcId="{07307B64-7A15-EE48-93C1-ED040CD5D3BA}" destId="{ADF055D2-E9BE-1F4E-8AA3-6D0E2E05C336}" srcOrd="0" destOrd="0" presId="urn:microsoft.com/office/officeart/2005/8/layout/hierarchy1"/>
    <dgm:cxn modelId="{7CDC0944-8C59-C54A-93BF-9225DC6248BD}" type="presParOf" srcId="{ADF055D2-E9BE-1F4E-8AA3-6D0E2E05C336}" destId="{992ECED8-397F-C042-BCD8-4113BC3CB3C1}" srcOrd="0" destOrd="0" presId="urn:microsoft.com/office/officeart/2005/8/layout/hierarchy1"/>
    <dgm:cxn modelId="{2C48AD17-1521-B440-B8FC-F7DD74A59CF1}" type="presParOf" srcId="{ADF055D2-E9BE-1F4E-8AA3-6D0E2E05C336}" destId="{87DBAB71-3087-B34E-A781-4BBDCD1453EF}" srcOrd="1" destOrd="0" presId="urn:microsoft.com/office/officeart/2005/8/layout/hierarchy1"/>
    <dgm:cxn modelId="{D60C5F40-7412-0D46-A191-5B6AB2CE32C5}" type="presParOf" srcId="{07307B64-7A15-EE48-93C1-ED040CD5D3BA}" destId="{F3B34E58-1532-C145-9692-DFD3F812080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4BB03B-3A30-4516-88B6-0CF0BD0A400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DA6C27-9EB6-444C-828C-8A7A618389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Convert order date column to datetime format. </a:t>
          </a:r>
        </a:p>
      </dgm:t>
    </dgm:pt>
    <dgm:pt modelId="{B3D596FB-AC8C-4B79-B69C-FC0DC86414B5}" type="parTrans" cxnId="{032E2156-57D4-4BC5-86C4-53A56E6650A0}">
      <dgm:prSet/>
      <dgm:spPr/>
      <dgm:t>
        <a:bodyPr/>
        <a:lstStyle/>
        <a:p>
          <a:endParaRPr lang="en-US"/>
        </a:p>
      </dgm:t>
    </dgm:pt>
    <dgm:pt modelId="{886597B2-983B-45AE-BAD6-DB91C7017F9B}" type="sibTrans" cxnId="{032E2156-57D4-4BC5-86C4-53A56E6650A0}">
      <dgm:prSet/>
      <dgm:spPr/>
      <dgm:t>
        <a:bodyPr/>
        <a:lstStyle/>
        <a:p>
          <a:endParaRPr lang="en-US"/>
        </a:p>
      </dgm:t>
    </dgm:pt>
    <dgm:pt modelId="{5726FE44-88CA-4B46-88BB-6E28740749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Set column as the index.</a:t>
          </a:r>
        </a:p>
      </dgm:t>
    </dgm:pt>
    <dgm:pt modelId="{5EAC1E91-E51E-4869-B4D4-D9741D524D9C}" type="parTrans" cxnId="{150C0206-36E2-4A4B-A555-E742429D8BEA}">
      <dgm:prSet/>
      <dgm:spPr/>
      <dgm:t>
        <a:bodyPr/>
        <a:lstStyle/>
        <a:p>
          <a:endParaRPr lang="en-US"/>
        </a:p>
      </dgm:t>
    </dgm:pt>
    <dgm:pt modelId="{38C51159-777E-4031-991B-5A2B134C3377}" type="sibTrans" cxnId="{150C0206-36E2-4A4B-A555-E742429D8BEA}">
      <dgm:prSet/>
      <dgm:spPr/>
      <dgm:t>
        <a:bodyPr/>
        <a:lstStyle/>
        <a:p>
          <a:endParaRPr lang="en-US"/>
        </a:p>
      </dgm:t>
    </dgm:pt>
    <dgm:pt modelId="{C288D379-560C-410B-B557-62074B6A64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Removed all columns besides datetime and total price.</a:t>
          </a:r>
        </a:p>
      </dgm:t>
    </dgm:pt>
    <dgm:pt modelId="{00B4D25B-510E-46D8-8540-03527A0D346F}" type="parTrans" cxnId="{5E8FE691-E53D-44B4-993F-2BD1A7ED43F2}">
      <dgm:prSet/>
      <dgm:spPr/>
      <dgm:t>
        <a:bodyPr/>
        <a:lstStyle/>
        <a:p>
          <a:endParaRPr lang="en-US"/>
        </a:p>
      </dgm:t>
    </dgm:pt>
    <dgm:pt modelId="{B102D1B0-FE04-4FAF-A109-BB8AEDB13B43}" type="sibTrans" cxnId="{5E8FE691-E53D-44B4-993F-2BD1A7ED43F2}">
      <dgm:prSet/>
      <dgm:spPr/>
      <dgm:t>
        <a:bodyPr/>
        <a:lstStyle/>
        <a:p>
          <a:endParaRPr lang="en-US"/>
        </a:p>
      </dgm:t>
    </dgm:pt>
    <dgm:pt modelId="{2DC6F5D6-61CF-4DF2-A913-5D17B068F2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Resample data to daily frequency. </a:t>
          </a:r>
        </a:p>
      </dgm:t>
    </dgm:pt>
    <dgm:pt modelId="{A3DD39C3-1019-4461-93B8-F091D052BA80}" type="parTrans" cxnId="{DAB6EA40-22E2-447F-8229-20EE96DDF0DC}">
      <dgm:prSet/>
      <dgm:spPr/>
      <dgm:t>
        <a:bodyPr/>
        <a:lstStyle/>
        <a:p>
          <a:endParaRPr lang="en-US"/>
        </a:p>
      </dgm:t>
    </dgm:pt>
    <dgm:pt modelId="{C2ADBBC9-A488-4FF2-A84D-329A162CDE35}" type="sibTrans" cxnId="{DAB6EA40-22E2-447F-8229-20EE96DDF0DC}">
      <dgm:prSet/>
      <dgm:spPr/>
      <dgm:t>
        <a:bodyPr/>
        <a:lstStyle/>
        <a:p>
          <a:endParaRPr lang="en-US"/>
        </a:p>
      </dgm:t>
    </dgm:pt>
    <dgm:pt modelId="{62E68F03-AE9C-43B2-BAD6-30878F9EA06E}" type="pres">
      <dgm:prSet presAssocID="{B34BB03B-3A30-4516-88B6-0CF0BD0A400C}" presName="root" presStyleCnt="0">
        <dgm:presLayoutVars>
          <dgm:dir/>
          <dgm:resizeHandles val="exact"/>
        </dgm:presLayoutVars>
      </dgm:prSet>
      <dgm:spPr/>
    </dgm:pt>
    <dgm:pt modelId="{4D5A8D47-0F98-4E9C-BB88-90A97EEE6011}" type="pres">
      <dgm:prSet presAssocID="{3BDA6C27-9EB6-444C-828C-8A7A618389B3}" presName="compNode" presStyleCnt="0"/>
      <dgm:spPr/>
    </dgm:pt>
    <dgm:pt modelId="{25B6209E-B8ED-4B01-B49F-4E5550D34034}" type="pres">
      <dgm:prSet presAssocID="{3BDA6C27-9EB6-444C-828C-8A7A618389B3}" presName="bgRect" presStyleLbl="bgShp" presStyleIdx="0" presStyleCnt="4"/>
      <dgm:spPr/>
    </dgm:pt>
    <dgm:pt modelId="{26EE1D6F-DB0D-40B8-B5DD-6A920F77F6B6}" type="pres">
      <dgm:prSet presAssocID="{3BDA6C27-9EB6-444C-828C-8A7A618389B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ip Calendar"/>
        </a:ext>
      </dgm:extLst>
    </dgm:pt>
    <dgm:pt modelId="{5AE3B881-45DD-48CE-8454-3A1D83210CB6}" type="pres">
      <dgm:prSet presAssocID="{3BDA6C27-9EB6-444C-828C-8A7A618389B3}" presName="spaceRect" presStyleCnt="0"/>
      <dgm:spPr/>
    </dgm:pt>
    <dgm:pt modelId="{3F724589-9C4B-466A-AE94-C0D94C42B438}" type="pres">
      <dgm:prSet presAssocID="{3BDA6C27-9EB6-444C-828C-8A7A618389B3}" presName="parTx" presStyleLbl="revTx" presStyleIdx="0" presStyleCnt="4">
        <dgm:presLayoutVars>
          <dgm:chMax val="0"/>
          <dgm:chPref val="0"/>
        </dgm:presLayoutVars>
      </dgm:prSet>
      <dgm:spPr/>
    </dgm:pt>
    <dgm:pt modelId="{037E3AC3-3020-40B8-8FDB-24FDE9705E3A}" type="pres">
      <dgm:prSet presAssocID="{886597B2-983B-45AE-BAD6-DB91C7017F9B}" presName="sibTrans" presStyleCnt="0"/>
      <dgm:spPr/>
    </dgm:pt>
    <dgm:pt modelId="{6707D593-3A39-4468-89FD-54E49B20A8C6}" type="pres">
      <dgm:prSet presAssocID="{5726FE44-88CA-4B46-88BB-6E2874074933}" presName="compNode" presStyleCnt="0"/>
      <dgm:spPr/>
    </dgm:pt>
    <dgm:pt modelId="{F9D92107-E8C1-4E76-8A1C-230810497980}" type="pres">
      <dgm:prSet presAssocID="{5726FE44-88CA-4B46-88BB-6E2874074933}" presName="bgRect" presStyleLbl="bgShp" presStyleIdx="1" presStyleCnt="4"/>
      <dgm:spPr/>
    </dgm:pt>
    <dgm:pt modelId="{D7A4F66B-5849-4CA9-8358-C1CC6F40BFFA}" type="pres">
      <dgm:prSet presAssocID="{5726FE44-88CA-4B46-88BB-6E287407493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78ABC7DE-4988-4C2F-BA32-61A35418F6E1}" type="pres">
      <dgm:prSet presAssocID="{5726FE44-88CA-4B46-88BB-6E2874074933}" presName="spaceRect" presStyleCnt="0"/>
      <dgm:spPr/>
    </dgm:pt>
    <dgm:pt modelId="{1F7244FE-E246-41DB-8725-822D65E6CD54}" type="pres">
      <dgm:prSet presAssocID="{5726FE44-88CA-4B46-88BB-6E2874074933}" presName="parTx" presStyleLbl="revTx" presStyleIdx="1" presStyleCnt="4">
        <dgm:presLayoutVars>
          <dgm:chMax val="0"/>
          <dgm:chPref val="0"/>
        </dgm:presLayoutVars>
      </dgm:prSet>
      <dgm:spPr/>
    </dgm:pt>
    <dgm:pt modelId="{1D71EE98-5149-4CA3-AB2D-B203D8AE88B3}" type="pres">
      <dgm:prSet presAssocID="{38C51159-777E-4031-991B-5A2B134C3377}" presName="sibTrans" presStyleCnt="0"/>
      <dgm:spPr/>
    </dgm:pt>
    <dgm:pt modelId="{96E8953B-BCBB-40FD-BAF0-6BC07B3A0BE0}" type="pres">
      <dgm:prSet presAssocID="{C288D379-560C-410B-B557-62074B6A64EE}" presName="compNode" presStyleCnt="0"/>
      <dgm:spPr/>
    </dgm:pt>
    <dgm:pt modelId="{D75A32F7-9B84-40DF-8729-936E8D311F71}" type="pres">
      <dgm:prSet presAssocID="{C288D379-560C-410B-B557-62074B6A64EE}" presName="bgRect" presStyleLbl="bgShp" presStyleIdx="2" presStyleCnt="4"/>
      <dgm:spPr/>
    </dgm:pt>
    <dgm:pt modelId="{43AE7FC1-5474-4DC0-AEF9-9E005C112913}" type="pres">
      <dgm:prSet presAssocID="{C288D379-560C-410B-B557-62074B6A64E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119FE2DB-7E09-4BC1-AAA5-26455669CCC1}" type="pres">
      <dgm:prSet presAssocID="{C288D379-560C-410B-B557-62074B6A64EE}" presName="spaceRect" presStyleCnt="0"/>
      <dgm:spPr/>
    </dgm:pt>
    <dgm:pt modelId="{6A49CC4E-A127-4E6B-9FA1-CE522F0F7EE1}" type="pres">
      <dgm:prSet presAssocID="{C288D379-560C-410B-B557-62074B6A64EE}" presName="parTx" presStyleLbl="revTx" presStyleIdx="2" presStyleCnt="4">
        <dgm:presLayoutVars>
          <dgm:chMax val="0"/>
          <dgm:chPref val="0"/>
        </dgm:presLayoutVars>
      </dgm:prSet>
      <dgm:spPr/>
    </dgm:pt>
    <dgm:pt modelId="{E40D407F-1471-4422-B841-CA8C27A21DA9}" type="pres">
      <dgm:prSet presAssocID="{B102D1B0-FE04-4FAF-A109-BB8AEDB13B43}" presName="sibTrans" presStyleCnt="0"/>
      <dgm:spPr/>
    </dgm:pt>
    <dgm:pt modelId="{A20E2454-2B97-4856-87E1-1E1E7A6735A0}" type="pres">
      <dgm:prSet presAssocID="{2DC6F5D6-61CF-4DF2-A913-5D17B068F248}" presName="compNode" presStyleCnt="0"/>
      <dgm:spPr/>
    </dgm:pt>
    <dgm:pt modelId="{D1F94653-7FBA-47D4-93FC-7DA304C6459E}" type="pres">
      <dgm:prSet presAssocID="{2DC6F5D6-61CF-4DF2-A913-5D17B068F248}" presName="bgRect" presStyleLbl="bgShp" presStyleIdx="3" presStyleCnt="4"/>
      <dgm:spPr/>
    </dgm:pt>
    <dgm:pt modelId="{468AA1A9-E7FE-4489-A1FC-2361079D0B37}" type="pres">
      <dgm:prSet presAssocID="{2DC6F5D6-61CF-4DF2-A913-5D17B068F24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0C700B09-BD9E-4F87-8AC2-7E1FE66D0458}" type="pres">
      <dgm:prSet presAssocID="{2DC6F5D6-61CF-4DF2-A913-5D17B068F248}" presName="spaceRect" presStyleCnt="0"/>
      <dgm:spPr/>
    </dgm:pt>
    <dgm:pt modelId="{30E93583-9FC5-4AA2-9F46-07D7D268FE58}" type="pres">
      <dgm:prSet presAssocID="{2DC6F5D6-61CF-4DF2-A913-5D17B068F24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50C0206-36E2-4A4B-A555-E742429D8BEA}" srcId="{B34BB03B-3A30-4516-88B6-0CF0BD0A400C}" destId="{5726FE44-88CA-4B46-88BB-6E2874074933}" srcOrd="1" destOrd="0" parTransId="{5EAC1E91-E51E-4869-B4D4-D9741D524D9C}" sibTransId="{38C51159-777E-4031-991B-5A2B134C3377}"/>
    <dgm:cxn modelId="{DAB6EA40-22E2-447F-8229-20EE96DDF0DC}" srcId="{B34BB03B-3A30-4516-88B6-0CF0BD0A400C}" destId="{2DC6F5D6-61CF-4DF2-A913-5D17B068F248}" srcOrd="3" destOrd="0" parTransId="{A3DD39C3-1019-4461-93B8-F091D052BA80}" sibTransId="{C2ADBBC9-A488-4FF2-A84D-329A162CDE35}"/>
    <dgm:cxn modelId="{C8F24745-F43D-4188-8986-7D158D357704}" type="presOf" srcId="{2DC6F5D6-61CF-4DF2-A913-5D17B068F248}" destId="{30E93583-9FC5-4AA2-9F46-07D7D268FE58}" srcOrd="0" destOrd="0" presId="urn:microsoft.com/office/officeart/2018/2/layout/IconVerticalSolidList"/>
    <dgm:cxn modelId="{5F909E45-090A-4A66-8302-5C108C8A89E2}" type="presOf" srcId="{5726FE44-88CA-4B46-88BB-6E2874074933}" destId="{1F7244FE-E246-41DB-8725-822D65E6CD54}" srcOrd="0" destOrd="0" presId="urn:microsoft.com/office/officeart/2018/2/layout/IconVerticalSolidList"/>
    <dgm:cxn modelId="{032E2156-57D4-4BC5-86C4-53A56E6650A0}" srcId="{B34BB03B-3A30-4516-88B6-0CF0BD0A400C}" destId="{3BDA6C27-9EB6-444C-828C-8A7A618389B3}" srcOrd="0" destOrd="0" parTransId="{B3D596FB-AC8C-4B79-B69C-FC0DC86414B5}" sibTransId="{886597B2-983B-45AE-BAD6-DB91C7017F9B}"/>
    <dgm:cxn modelId="{123EFB6F-B452-4967-9B3F-44A2F3E7ABDC}" type="presOf" srcId="{3BDA6C27-9EB6-444C-828C-8A7A618389B3}" destId="{3F724589-9C4B-466A-AE94-C0D94C42B438}" srcOrd="0" destOrd="0" presId="urn:microsoft.com/office/officeart/2018/2/layout/IconVerticalSolidList"/>
    <dgm:cxn modelId="{38942D70-EFCA-43A8-9CC4-544CEF95C04C}" type="presOf" srcId="{B34BB03B-3A30-4516-88B6-0CF0BD0A400C}" destId="{62E68F03-AE9C-43B2-BAD6-30878F9EA06E}" srcOrd="0" destOrd="0" presId="urn:microsoft.com/office/officeart/2018/2/layout/IconVerticalSolidList"/>
    <dgm:cxn modelId="{5E8FE691-E53D-44B4-993F-2BD1A7ED43F2}" srcId="{B34BB03B-3A30-4516-88B6-0CF0BD0A400C}" destId="{C288D379-560C-410B-B557-62074B6A64EE}" srcOrd="2" destOrd="0" parTransId="{00B4D25B-510E-46D8-8540-03527A0D346F}" sibTransId="{B102D1B0-FE04-4FAF-A109-BB8AEDB13B43}"/>
    <dgm:cxn modelId="{1C4D76CF-DF8F-4A40-92E7-F60313FBDBFE}" type="presOf" srcId="{C288D379-560C-410B-B557-62074B6A64EE}" destId="{6A49CC4E-A127-4E6B-9FA1-CE522F0F7EE1}" srcOrd="0" destOrd="0" presId="urn:microsoft.com/office/officeart/2018/2/layout/IconVerticalSolidList"/>
    <dgm:cxn modelId="{D2A3D576-C0E7-4132-B6A2-3FE5485A303B}" type="presParOf" srcId="{62E68F03-AE9C-43B2-BAD6-30878F9EA06E}" destId="{4D5A8D47-0F98-4E9C-BB88-90A97EEE6011}" srcOrd="0" destOrd="0" presId="urn:microsoft.com/office/officeart/2018/2/layout/IconVerticalSolidList"/>
    <dgm:cxn modelId="{A313114E-03E4-4ECD-8AFF-31881790FFFD}" type="presParOf" srcId="{4D5A8D47-0F98-4E9C-BB88-90A97EEE6011}" destId="{25B6209E-B8ED-4B01-B49F-4E5550D34034}" srcOrd="0" destOrd="0" presId="urn:microsoft.com/office/officeart/2018/2/layout/IconVerticalSolidList"/>
    <dgm:cxn modelId="{A2579B89-6CCC-4E87-B783-C8B58244F0CA}" type="presParOf" srcId="{4D5A8D47-0F98-4E9C-BB88-90A97EEE6011}" destId="{26EE1D6F-DB0D-40B8-B5DD-6A920F77F6B6}" srcOrd="1" destOrd="0" presId="urn:microsoft.com/office/officeart/2018/2/layout/IconVerticalSolidList"/>
    <dgm:cxn modelId="{120FB228-0CAD-49E3-8A41-F15E66E83392}" type="presParOf" srcId="{4D5A8D47-0F98-4E9C-BB88-90A97EEE6011}" destId="{5AE3B881-45DD-48CE-8454-3A1D83210CB6}" srcOrd="2" destOrd="0" presId="urn:microsoft.com/office/officeart/2018/2/layout/IconVerticalSolidList"/>
    <dgm:cxn modelId="{40D3D01B-FE78-4A2E-97C2-AD6666060E7C}" type="presParOf" srcId="{4D5A8D47-0F98-4E9C-BB88-90A97EEE6011}" destId="{3F724589-9C4B-466A-AE94-C0D94C42B438}" srcOrd="3" destOrd="0" presId="urn:microsoft.com/office/officeart/2018/2/layout/IconVerticalSolidList"/>
    <dgm:cxn modelId="{BBC7D2D8-524B-4D9A-8CCF-B5DADE2AE40B}" type="presParOf" srcId="{62E68F03-AE9C-43B2-BAD6-30878F9EA06E}" destId="{037E3AC3-3020-40B8-8FDB-24FDE9705E3A}" srcOrd="1" destOrd="0" presId="urn:microsoft.com/office/officeart/2018/2/layout/IconVerticalSolidList"/>
    <dgm:cxn modelId="{54919542-9D8A-4E23-8910-CA92559B2EDC}" type="presParOf" srcId="{62E68F03-AE9C-43B2-BAD6-30878F9EA06E}" destId="{6707D593-3A39-4468-89FD-54E49B20A8C6}" srcOrd="2" destOrd="0" presId="urn:microsoft.com/office/officeart/2018/2/layout/IconVerticalSolidList"/>
    <dgm:cxn modelId="{668329CF-B1EF-4BFE-A802-CF05D1AB15F8}" type="presParOf" srcId="{6707D593-3A39-4468-89FD-54E49B20A8C6}" destId="{F9D92107-E8C1-4E76-8A1C-230810497980}" srcOrd="0" destOrd="0" presId="urn:microsoft.com/office/officeart/2018/2/layout/IconVerticalSolidList"/>
    <dgm:cxn modelId="{133E92A0-F269-459F-8469-890B2F97C2B5}" type="presParOf" srcId="{6707D593-3A39-4468-89FD-54E49B20A8C6}" destId="{D7A4F66B-5849-4CA9-8358-C1CC6F40BFFA}" srcOrd="1" destOrd="0" presId="urn:microsoft.com/office/officeart/2018/2/layout/IconVerticalSolidList"/>
    <dgm:cxn modelId="{C62B0643-85EF-4F29-B76D-E086D36F1F9E}" type="presParOf" srcId="{6707D593-3A39-4468-89FD-54E49B20A8C6}" destId="{78ABC7DE-4988-4C2F-BA32-61A35418F6E1}" srcOrd="2" destOrd="0" presId="urn:microsoft.com/office/officeart/2018/2/layout/IconVerticalSolidList"/>
    <dgm:cxn modelId="{8EC7475B-7BCC-4EA3-A5C6-1D60082718AD}" type="presParOf" srcId="{6707D593-3A39-4468-89FD-54E49B20A8C6}" destId="{1F7244FE-E246-41DB-8725-822D65E6CD54}" srcOrd="3" destOrd="0" presId="urn:microsoft.com/office/officeart/2018/2/layout/IconVerticalSolidList"/>
    <dgm:cxn modelId="{EED8DE6F-F6C9-4A96-94DD-EF05E0BDF057}" type="presParOf" srcId="{62E68F03-AE9C-43B2-BAD6-30878F9EA06E}" destId="{1D71EE98-5149-4CA3-AB2D-B203D8AE88B3}" srcOrd="3" destOrd="0" presId="urn:microsoft.com/office/officeart/2018/2/layout/IconVerticalSolidList"/>
    <dgm:cxn modelId="{446C8F4C-A0D7-4C3B-90BA-7F21D939C2B8}" type="presParOf" srcId="{62E68F03-AE9C-43B2-BAD6-30878F9EA06E}" destId="{96E8953B-BCBB-40FD-BAF0-6BC07B3A0BE0}" srcOrd="4" destOrd="0" presId="urn:microsoft.com/office/officeart/2018/2/layout/IconVerticalSolidList"/>
    <dgm:cxn modelId="{401BB8CB-78EB-4CCB-A145-BD0278C4D41C}" type="presParOf" srcId="{96E8953B-BCBB-40FD-BAF0-6BC07B3A0BE0}" destId="{D75A32F7-9B84-40DF-8729-936E8D311F71}" srcOrd="0" destOrd="0" presId="urn:microsoft.com/office/officeart/2018/2/layout/IconVerticalSolidList"/>
    <dgm:cxn modelId="{A5DDCF1D-224D-4611-8DBC-2ED456CDF2F7}" type="presParOf" srcId="{96E8953B-BCBB-40FD-BAF0-6BC07B3A0BE0}" destId="{43AE7FC1-5474-4DC0-AEF9-9E005C112913}" srcOrd="1" destOrd="0" presId="urn:microsoft.com/office/officeart/2018/2/layout/IconVerticalSolidList"/>
    <dgm:cxn modelId="{495C647D-DA80-4C18-8FF4-B2512D8BF3A9}" type="presParOf" srcId="{96E8953B-BCBB-40FD-BAF0-6BC07B3A0BE0}" destId="{119FE2DB-7E09-4BC1-AAA5-26455669CCC1}" srcOrd="2" destOrd="0" presId="urn:microsoft.com/office/officeart/2018/2/layout/IconVerticalSolidList"/>
    <dgm:cxn modelId="{B13B128C-33BF-482D-89F0-70A153BB2D24}" type="presParOf" srcId="{96E8953B-BCBB-40FD-BAF0-6BC07B3A0BE0}" destId="{6A49CC4E-A127-4E6B-9FA1-CE522F0F7EE1}" srcOrd="3" destOrd="0" presId="urn:microsoft.com/office/officeart/2018/2/layout/IconVerticalSolidList"/>
    <dgm:cxn modelId="{6167B40E-1985-450C-B486-D0FE3B216783}" type="presParOf" srcId="{62E68F03-AE9C-43B2-BAD6-30878F9EA06E}" destId="{E40D407F-1471-4422-B841-CA8C27A21DA9}" srcOrd="5" destOrd="0" presId="urn:microsoft.com/office/officeart/2018/2/layout/IconVerticalSolidList"/>
    <dgm:cxn modelId="{4DA88619-5DAF-42C6-B39F-DA1A3C503EF9}" type="presParOf" srcId="{62E68F03-AE9C-43B2-BAD6-30878F9EA06E}" destId="{A20E2454-2B97-4856-87E1-1E1E7A6735A0}" srcOrd="6" destOrd="0" presId="urn:microsoft.com/office/officeart/2018/2/layout/IconVerticalSolidList"/>
    <dgm:cxn modelId="{95FF106B-C3F3-4676-8F3E-1F667CB2DFFC}" type="presParOf" srcId="{A20E2454-2B97-4856-87E1-1E1E7A6735A0}" destId="{D1F94653-7FBA-47D4-93FC-7DA304C6459E}" srcOrd="0" destOrd="0" presId="urn:microsoft.com/office/officeart/2018/2/layout/IconVerticalSolidList"/>
    <dgm:cxn modelId="{B3A72C8E-A3C1-4CD9-B662-9BBD71DA7E1D}" type="presParOf" srcId="{A20E2454-2B97-4856-87E1-1E1E7A6735A0}" destId="{468AA1A9-E7FE-4489-A1FC-2361079D0B37}" srcOrd="1" destOrd="0" presId="urn:microsoft.com/office/officeart/2018/2/layout/IconVerticalSolidList"/>
    <dgm:cxn modelId="{5958B077-8BAE-4132-B24F-BF095A63345F}" type="presParOf" srcId="{A20E2454-2B97-4856-87E1-1E1E7A6735A0}" destId="{0C700B09-BD9E-4F87-8AC2-7E1FE66D0458}" srcOrd="2" destOrd="0" presId="urn:microsoft.com/office/officeart/2018/2/layout/IconVerticalSolidList"/>
    <dgm:cxn modelId="{1E7C5D58-C70D-40EE-A87A-BCCB81CC3DFB}" type="presParOf" srcId="{A20E2454-2B97-4856-87E1-1E1E7A6735A0}" destId="{30E93583-9FC5-4AA2-9F46-07D7D268FE5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66C65A-1F2F-4AB3-A531-619DDADCE33A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86C651-243B-49CE-8842-351905C57E9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Will give business owners a starting point but more work certainly needs to be done. </a:t>
          </a:r>
        </a:p>
      </dgm:t>
    </dgm:pt>
    <dgm:pt modelId="{8F9AF333-A188-414B-A4E7-34370CADF7AB}" type="parTrans" cxnId="{C8C7CA18-63C1-436D-B14B-E78252D345DD}">
      <dgm:prSet/>
      <dgm:spPr/>
      <dgm:t>
        <a:bodyPr/>
        <a:lstStyle/>
        <a:p>
          <a:endParaRPr lang="en-US"/>
        </a:p>
      </dgm:t>
    </dgm:pt>
    <dgm:pt modelId="{29DB6B76-94A2-42E6-B93E-FEFA2E0B4A07}" type="sibTrans" cxnId="{C8C7CA18-63C1-436D-B14B-E78252D345DD}">
      <dgm:prSet/>
      <dgm:spPr/>
      <dgm:t>
        <a:bodyPr/>
        <a:lstStyle/>
        <a:p>
          <a:endParaRPr lang="en-US"/>
        </a:p>
      </dgm:t>
    </dgm:pt>
    <dgm:pt modelId="{192E249B-BC32-43C3-A019-B706EB7BB6B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Dataset may not be right for the model.</a:t>
          </a:r>
        </a:p>
      </dgm:t>
    </dgm:pt>
    <dgm:pt modelId="{0E5D029F-EFA3-4362-9BBC-6FE4FC1BC249}" type="parTrans" cxnId="{1FFAE4DB-D297-47F3-B45E-DA7F5C9BF007}">
      <dgm:prSet/>
      <dgm:spPr/>
      <dgm:t>
        <a:bodyPr/>
        <a:lstStyle/>
        <a:p>
          <a:endParaRPr lang="en-US"/>
        </a:p>
      </dgm:t>
    </dgm:pt>
    <dgm:pt modelId="{78BE5DD0-DBAD-4D4F-8050-0AAC7ED87141}" type="sibTrans" cxnId="{1FFAE4DB-D297-47F3-B45E-DA7F5C9BF007}">
      <dgm:prSet/>
      <dgm:spPr/>
      <dgm:t>
        <a:bodyPr/>
        <a:lstStyle/>
        <a:p>
          <a:endParaRPr lang="en-US"/>
        </a:p>
      </dgm:t>
    </dgm:pt>
    <dgm:pt modelId="{E47433DF-DF9F-410D-B9A3-67445ECF931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 desire stronger results than the ones given.</a:t>
          </a:r>
        </a:p>
      </dgm:t>
    </dgm:pt>
    <dgm:pt modelId="{3833A5B1-64E5-4683-BDCA-E681B8D5AED3}" type="parTrans" cxnId="{DDABB9C2-9615-4FE5-88B9-6B6EA539825C}">
      <dgm:prSet/>
      <dgm:spPr/>
      <dgm:t>
        <a:bodyPr/>
        <a:lstStyle/>
        <a:p>
          <a:endParaRPr lang="en-US"/>
        </a:p>
      </dgm:t>
    </dgm:pt>
    <dgm:pt modelId="{526F08EA-F5FC-4D35-83AC-42F498AEE33A}" type="sibTrans" cxnId="{DDABB9C2-9615-4FE5-88B9-6B6EA539825C}">
      <dgm:prSet/>
      <dgm:spPr/>
      <dgm:t>
        <a:bodyPr/>
        <a:lstStyle/>
        <a:p>
          <a:endParaRPr lang="en-US"/>
        </a:p>
      </dgm:t>
    </dgm:pt>
    <dgm:pt modelId="{07E61C11-21F1-4369-A1D0-7F52FB067370}" type="pres">
      <dgm:prSet presAssocID="{A966C65A-1F2F-4AB3-A531-619DDADCE33A}" presName="root" presStyleCnt="0">
        <dgm:presLayoutVars>
          <dgm:dir/>
          <dgm:resizeHandles val="exact"/>
        </dgm:presLayoutVars>
      </dgm:prSet>
      <dgm:spPr/>
    </dgm:pt>
    <dgm:pt modelId="{818F5A5C-B644-43F0-A8A6-B61AA496F54B}" type="pres">
      <dgm:prSet presAssocID="{6886C651-243B-49CE-8842-351905C57E9A}" presName="compNode" presStyleCnt="0"/>
      <dgm:spPr/>
    </dgm:pt>
    <dgm:pt modelId="{FE24EAE7-F94D-4BAB-87C2-5EB8B03F7B32}" type="pres">
      <dgm:prSet presAssocID="{6886C651-243B-49CE-8842-351905C57E9A}" presName="iconBgRect" presStyleLbl="bgShp" presStyleIdx="0" presStyleCnt="3"/>
      <dgm:spPr/>
    </dgm:pt>
    <dgm:pt modelId="{F96F9765-B0D5-4744-845C-FCC8B6953FBA}" type="pres">
      <dgm:prSet presAssocID="{6886C651-243B-49CE-8842-351905C57E9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822AB124-7270-425F-B2C8-6EB02389CEF6}" type="pres">
      <dgm:prSet presAssocID="{6886C651-243B-49CE-8842-351905C57E9A}" presName="spaceRect" presStyleCnt="0"/>
      <dgm:spPr/>
    </dgm:pt>
    <dgm:pt modelId="{696638DC-9155-4CDD-B421-26CC5A89424C}" type="pres">
      <dgm:prSet presAssocID="{6886C651-243B-49CE-8842-351905C57E9A}" presName="textRect" presStyleLbl="revTx" presStyleIdx="0" presStyleCnt="3">
        <dgm:presLayoutVars>
          <dgm:chMax val="1"/>
          <dgm:chPref val="1"/>
        </dgm:presLayoutVars>
      </dgm:prSet>
      <dgm:spPr/>
    </dgm:pt>
    <dgm:pt modelId="{F2E46D37-5676-4731-BAA7-413D63C33657}" type="pres">
      <dgm:prSet presAssocID="{29DB6B76-94A2-42E6-B93E-FEFA2E0B4A07}" presName="sibTrans" presStyleCnt="0"/>
      <dgm:spPr/>
    </dgm:pt>
    <dgm:pt modelId="{A598ED29-ECE2-4A8C-93F7-0B03F84140A4}" type="pres">
      <dgm:prSet presAssocID="{192E249B-BC32-43C3-A019-B706EB7BB6B0}" presName="compNode" presStyleCnt="0"/>
      <dgm:spPr/>
    </dgm:pt>
    <dgm:pt modelId="{22425378-6A51-4B13-83F1-DD164D9B4A60}" type="pres">
      <dgm:prSet presAssocID="{192E249B-BC32-43C3-A019-B706EB7BB6B0}" presName="iconBgRect" presStyleLbl="bgShp" presStyleIdx="1" presStyleCnt="3"/>
      <dgm:spPr/>
    </dgm:pt>
    <dgm:pt modelId="{AE9125D7-5E30-40C6-B6B2-D652BE47BEB6}" type="pres">
      <dgm:prSet presAssocID="{192E249B-BC32-43C3-A019-B706EB7BB6B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BE5978B4-BBCA-4E2B-A33E-3B46C7A24093}" type="pres">
      <dgm:prSet presAssocID="{192E249B-BC32-43C3-A019-B706EB7BB6B0}" presName="spaceRect" presStyleCnt="0"/>
      <dgm:spPr/>
    </dgm:pt>
    <dgm:pt modelId="{D8EA42E1-8929-43E4-A981-1E768D2FDFA3}" type="pres">
      <dgm:prSet presAssocID="{192E249B-BC32-43C3-A019-B706EB7BB6B0}" presName="textRect" presStyleLbl="revTx" presStyleIdx="1" presStyleCnt="3">
        <dgm:presLayoutVars>
          <dgm:chMax val="1"/>
          <dgm:chPref val="1"/>
        </dgm:presLayoutVars>
      </dgm:prSet>
      <dgm:spPr/>
    </dgm:pt>
    <dgm:pt modelId="{7CF30908-9152-415C-99C7-0E57F964B660}" type="pres">
      <dgm:prSet presAssocID="{78BE5DD0-DBAD-4D4F-8050-0AAC7ED87141}" presName="sibTrans" presStyleCnt="0"/>
      <dgm:spPr/>
    </dgm:pt>
    <dgm:pt modelId="{156EC86E-7FA7-49A3-8428-E5E691F51ED3}" type="pres">
      <dgm:prSet presAssocID="{E47433DF-DF9F-410D-B9A3-67445ECF9318}" presName="compNode" presStyleCnt="0"/>
      <dgm:spPr/>
    </dgm:pt>
    <dgm:pt modelId="{CBAA30B1-9968-41DB-8297-807DCD913837}" type="pres">
      <dgm:prSet presAssocID="{E47433DF-DF9F-410D-B9A3-67445ECF9318}" presName="iconBgRect" presStyleLbl="bgShp" presStyleIdx="2" presStyleCnt="3"/>
      <dgm:spPr/>
    </dgm:pt>
    <dgm:pt modelId="{FF80080A-3601-4E41-BD4C-B6C2A545BE13}" type="pres">
      <dgm:prSet presAssocID="{E47433DF-DF9F-410D-B9A3-67445ECF931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0D9CDA0F-CA58-44CF-8382-7477E36C5113}" type="pres">
      <dgm:prSet presAssocID="{E47433DF-DF9F-410D-B9A3-67445ECF9318}" presName="spaceRect" presStyleCnt="0"/>
      <dgm:spPr/>
    </dgm:pt>
    <dgm:pt modelId="{8DE97356-F46F-4AFB-9975-C4566A0C703F}" type="pres">
      <dgm:prSet presAssocID="{E47433DF-DF9F-410D-B9A3-67445ECF931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8C7CA18-63C1-436D-B14B-E78252D345DD}" srcId="{A966C65A-1F2F-4AB3-A531-619DDADCE33A}" destId="{6886C651-243B-49CE-8842-351905C57E9A}" srcOrd="0" destOrd="0" parTransId="{8F9AF333-A188-414B-A4E7-34370CADF7AB}" sibTransId="{29DB6B76-94A2-42E6-B93E-FEFA2E0B4A07}"/>
    <dgm:cxn modelId="{D2C12044-44A5-4A96-8EEE-4D39D325DA45}" type="presOf" srcId="{A966C65A-1F2F-4AB3-A531-619DDADCE33A}" destId="{07E61C11-21F1-4369-A1D0-7F52FB067370}" srcOrd="0" destOrd="0" presId="urn:microsoft.com/office/officeart/2018/5/layout/IconCircleLabelList"/>
    <dgm:cxn modelId="{07283B66-230C-4D6D-9FDB-08E8F2E8EB88}" type="presOf" srcId="{E47433DF-DF9F-410D-B9A3-67445ECF9318}" destId="{8DE97356-F46F-4AFB-9975-C4566A0C703F}" srcOrd="0" destOrd="0" presId="urn:microsoft.com/office/officeart/2018/5/layout/IconCircleLabelList"/>
    <dgm:cxn modelId="{AF4F4F74-2FFA-44A0-BFEF-61913A8BA0A6}" type="presOf" srcId="{6886C651-243B-49CE-8842-351905C57E9A}" destId="{696638DC-9155-4CDD-B421-26CC5A89424C}" srcOrd="0" destOrd="0" presId="urn:microsoft.com/office/officeart/2018/5/layout/IconCircleLabelList"/>
    <dgm:cxn modelId="{0199DEA4-9990-4E53-A312-478F14F9F3C9}" type="presOf" srcId="{192E249B-BC32-43C3-A019-B706EB7BB6B0}" destId="{D8EA42E1-8929-43E4-A981-1E768D2FDFA3}" srcOrd="0" destOrd="0" presId="urn:microsoft.com/office/officeart/2018/5/layout/IconCircleLabelList"/>
    <dgm:cxn modelId="{DDABB9C2-9615-4FE5-88B9-6B6EA539825C}" srcId="{A966C65A-1F2F-4AB3-A531-619DDADCE33A}" destId="{E47433DF-DF9F-410D-B9A3-67445ECF9318}" srcOrd="2" destOrd="0" parTransId="{3833A5B1-64E5-4683-BDCA-E681B8D5AED3}" sibTransId="{526F08EA-F5FC-4D35-83AC-42F498AEE33A}"/>
    <dgm:cxn modelId="{1FFAE4DB-D297-47F3-B45E-DA7F5C9BF007}" srcId="{A966C65A-1F2F-4AB3-A531-619DDADCE33A}" destId="{192E249B-BC32-43C3-A019-B706EB7BB6B0}" srcOrd="1" destOrd="0" parTransId="{0E5D029F-EFA3-4362-9BBC-6FE4FC1BC249}" sibTransId="{78BE5DD0-DBAD-4D4F-8050-0AAC7ED87141}"/>
    <dgm:cxn modelId="{959AA635-17A1-4E7E-9EFF-48C79F2E207A}" type="presParOf" srcId="{07E61C11-21F1-4369-A1D0-7F52FB067370}" destId="{818F5A5C-B644-43F0-A8A6-B61AA496F54B}" srcOrd="0" destOrd="0" presId="urn:microsoft.com/office/officeart/2018/5/layout/IconCircleLabelList"/>
    <dgm:cxn modelId="{35BAD593-6843-4B31-8C08-A4B293A1DCC9}" type="presParOf" srcId="{818F5A5C-B644-43F0-A8A6-B61AA496F54B}" destId="{FE24EAE7-F94D-4BAB-87C2-5EB8B03F7B32}" srcOrd="0" destOrd="0" presId="urn:microsoft.com/office/officeart/2018/5/layout/IconCircleLabelList"/>
    <dgm:cxn modelId="{C31A8D22-979E-4F33-A42F-C22417633A5A}" type="presParOf" srcId="{818F5A5C-B644-43F0-A8A6-B61AA496F54B}" destId="{F96F9765-B0D5-4744-845C-FCC8B6953FBA}" srcOrd="1" destOrd="0" presId="urn:microsoft.com/office/officeart/2018/5/layout/IconCircleLabelList"/>
    <dgm:cxn modelId="{76922564-5EB4-4700-A33B-FAC5F52A62E4}" type="presParOf" srcId="{818F5A5C-B644-43F0-A8A6-B61AA496F54B}" destId="{822AB124-7270-425F-B2C8-6EB02389CEF6}" srcOrd="2" destOrd="0" presId="urn:microsoft.com/office/officeart/2018/5/layout/IconCircleLabelList"/>
    <dgm:cxn modelId="{7C210986-F4FC-4EB0-9C2C-EDE29EE6DFDE}" type="presParOf" srcId="{818F5A5C-B644-43F0-A8A6-B61AA496F54B}" destId="{696638DC-9155-4CDD-B421-26CC5A89424C}" srcOrd="3" destOrd="0" presId="urn:microsoft.com/office/officeart/2018/5/layout/IconCircleLabelList"/>
    <dgm:cxn modelId="{65DC1C46-A382-4EBF-9728-76ED5BE8101D}" type="presParOf" srcId="{07E61C11-21F1-4369-A1D0-7F52FB067370}" destId="{F2E46D37-5676-4731-BAA7-413D63C33657}" srcOrd="1" destOrd="0" presId="urn:microsoft.com/office/officeart/2018/5/layout/IconCircleLabelList"/>
    <dgm:cxn modelId="{4B942E71-835B-48E1-85AD-7966B31214D0}" type="presParOf" srcId="{07E61C11-21F1-4369-A1D0-7F52FB067370}" destId="{A598ED29-ECE2-4A8C-93F7-0B03F84140A4}" srcOrd="2" destOrd="0" presId="urn:microsoft.com/office/officeart/2018/5/layout/IconCircleLabelList"/>
    <dgm:cxn modelId="{6B1E6298-FF2B-4E54-A042-D9B35D091354}" type="presParOf" srcId="{A598ED29-ECE2-4A8C-93F7-0B03F84140A4}" destId="{22425378-6A51-4B13-83F1-DD164D9B4A60}" srcOrd="0" destOrd="0" presId="urn:microsoft.com/office/officeart/2018/5/layout/IconCircleLabelList"/>
    <dgm:cxn modelId="{6CCEF3E5-1E29-499C-8C55-2D8F759205BC}" type="presParOf" srcId="{A598ED29-ECE2-4A8C-93F7-0B03F84140A4}" destId="{AE9125D7-5E30-40C6-B6B2-D652BE47BEB6}" srcOrd="1" destOrd="0" presId="urn:microsoft.com/office/officeart/2018/5/layout/IconCircleLabelList"/>
    <dgm:cxn modelId="{70DD27ED-E102-45FC-AAE3-414DD599F1BB}" type="presParOf" srcId="{A598ED29-ECE2-4A8C-93F7-0B03F84140A4}" destId="{BE5978B4-BBCA-4E2B-A33E-3B46C7A24093}" srcOrd="2" destOrd="0" presId="urn:microsoft.com/office/officeart/2018/5/layout/IconCircleLabelList"/>
    <dgm:cxn modelId="{8F117BA5-9B90-4CE5-92FE-A883A27392CD}" type="presParOf" srcId="{A598ED29-ECE2-4A8C-93F7-0B03F84140A4}" destId="{D8EA42E1-8929-43E4-A981-1E768D2FDFA3}" srcOrd="3" destOrd="0" presId="urn:microsoft.com/office/officeart/2018/5/layout/IconCircleLabelList"/>
    <dgm:cxn modelId="{34B77947-5EFE-42C8-B9A4-37F1F1208ACE}" type="presParOf" srcId="{07E61C11-21F1-4369-A1D0-7F52FB067370}" destId="{7CF30908-9152-415C-99C7-0E57F964B660}" srcOrd="3" destOrd="0" presId="urn:microsoft.com/office/officeart/2018/5/layout/IconCircleLabelList"/>
    <dgm:cxn modelId="{BC55CEA0-7AD4-4574-8C59-FA99350E2AB5}" type="presParOf" srcId="{07E61C11-21F1-4369-A1D0-7F52FB067370}" destId="{156EC86E-7FA7-49A3-8428-E5E691F51ED3}" srcOrd="4" destOrd="0" presId="urn:microsoft.com/office/officeart/2018/5/layout/IconCircleLabelList"/>
    <dgm:cxn modelId="{9706DE97-8FE1-40C5-8C47-0AB1D86328EE}" type="presParOf" srcId="{156EC86E-7FA7-49A3-8428-E5E691F51ED3}" destId="{CBAA30B1-9968-41DB-8297-807DCD913837}" srcOrd="0" destOrd="0" presId="urn:microsoft.com/office/officeart/2018/5/layout/IconCircleLabelList"/>
    <dgm:cxn modelId="{849A94C2-EBAA-4FA8-8529-D44BFF2931B0}" type="presParOf" srcId="{156EC86E-7FA7-49A3-8428-E5E691F51ED3}" destId="{FF80080A-3601-4E41-BD4C-B6C2A545BE13}" srcOrd="1" destOrd="0" presId="urn:microsoft.com/office/officeart/2018/5/layout/IconCircleLabelList"/>
    <dgm:cxn modelId="{B202AD1D-A028-41E3-9DDF-7630ACC0C3E8}" type="presParOf" srcId="{156EC86E-7FA7-49A3-8428-E5E691F51ED3}" destId="{0D9CDA0F-CA58-44CF-8382-7477E36C5113}" srcOrd="2" destOrd="0" presId="urn:microsoft.com/office/officeart/2018/5/layout/IconCircleLabelList"/>
    <dgm:cxn modelId="{5A24121C-0625-4CF0-BAEE-279B76905E52}" type="presParOf" srcId="{156EC86E-7FA7-49A3-8428-E5E691F51ED3}" destId="{8DE97356-F46F-4AFB-9975-C4566A0C703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1712419-D862-4C90-906E-FD3756B846B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EEB5B37-3448-41CE-A4AB-B46DC080774C}">
      <dgm:prSet/>
      <dgm:spPr/>
      <dgm:t>
        <a:bodyPr/>
        <a:lstStyle/>
        <a:p>
          <a:r>
            <a:rPr lang="en-US"/>
            <a:t>Mdismielhossenabir. “Pizza Sales Dataset.” </a:t>
          </a:r>
          <a:r>
            <a:rPr lang="en-US" i="1"/>
            <a:t>Kaggle</a:t>
          </a:r>
          <a:r>
            <a:rPr lang="en-US"/>
            <a:t>, Kaggle, 10 Jan. 2024, www.kaggle.com/code/mdismielhossenabir/pizza-sales-dataset. </a:t>
          </a:r>
        </a:p>
      </dgm:t>
    </dgm:pt>
    <dgm:pt modelId="{EBF4DD1C-4504-420E-9A62-E0285FF9882B}" type="parTrans" cxnId="{33E3BA7A-C34F-4102-BA50-1DC5A6B86109}">
      <dgm:prSet/>
      <dgm:spPr/>
      <dgm:t>
        <a:bodyPr/>
        <a:lstStyle/>
        <a:p>
          <a:endParaRPr lang="en-US"/>
        </a:p>
      </dgm:t>
    </dgm:pt>
    <dgm:pt modelId="{15906F8E-8FBC-4650-973E-3AB4596ED58A}" type="sibTrans" cxnId="{33E3BA7A-C34F-4102-BA50-1DC5A6B86109}">
      <dgm:prSet/>
      <dgm:spPr/>
      <dgm:t>
        <a:bodyPr/>
        <a:lstStyle/>
        <a:p>
          <a:endParaRPr lang="en-US"/>
        </a:p>
      </dgm:t>
    </dgm:pt>
    <dgm:pt modelId="{E70A7D08-3F78-44C4-AA78-1D24BA73CEC2}">
      <dgm:prSet/>
      <dgm:spPr/>
      <dgm:t>
        <a:bodyPr/>
        <a:lstStyle/>
        <a:p>
          <a:r>
            <a:rPr lang="en-US"/>
            <a:t>Krimmel, Matthew. “Why Do Restaurants Fail? Restaurant Failure Rate Statistics.” </a:t>
          </a:r>
          <a:r>
            <a:rPr lang="en-US" i="1"/>
            <a:t>Complete Bar Inventory Software System</a:t>
          </a:r>
          <a:r>
            <a:rPr lang="en-US"/>
            <a:t>, 10 July 2024, home.binwise.com/blog/restaurant-failure-rate. </a:t>
          </a:r>
        </a:p>
      </dgm:t>
    </dgm:pt>
    <dgm:pt modelId="{9678991E-A65A-4C32-870C-DB69CBA88790}" type="parTrans" cxnId="{CBBD5E0E-8C9A-45D3-925D-C9838FD902E1}">
      <dgm:prSet/>
      <dgm:spPr/>
      <dgm:t>
        <a:bodyPr/>
        <a:lstStyle/>
        <a:p>
          <a:endParaRPr lang="en-US"/>
        </a:p>
      </dgm:t>
    </dgm:pt>
    <dgm:pt modelId="{4DBD8476-6946-4713-9C00-526A83BB2124}" type="sibTrans" cxnId="{CBBD5E0E-8C9A-45D3-925D-C9838FD902E1}">
      <dgm:prSet/>
      <dgm:spPr/>
      <dgm:t>
        <a:bodyPr/>
        <a:lstStyle/>
        <a:p>
          <a:endParaRPr lang="en-US"/>
        </a:p>
      </dgm:t>
    </dgm:pt>
    <dgm:pt modelId="{3222E036-2A84-2741-B932-A9D6359E5316}" type="pres">
      <dgm:prSet presAssocID="{71712419-D862-4C90-906E-FD3756B846B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2AF1337-9A4A-524C-BEFE-80E89D89DF00}" type="pres">
      <dgm:prSet presAssocID="{BEEB5B37-3448-41CE-A4AB-B46DC080774C}" presName="hierRoot1" presStyleCnt="0"/>
      <dgm:spPr/>
    </dgm:pt>
    <dgm:pt modelId="{DB03625E-05A9-DD43-ABE8-0AD44874E30A}" type="pres">
      <dgm:prSet presAssocID="{BEEB5B37-3448-41CE-A4AB-B46DC080774C}" presName="composite" presStyleCnt="0"/>
      <dgm:spPr/>
    </dgm:pt>
    <dgm:pt modelId="{32C8FFB2-8CF3-9346-BA18-968438B0AD71}" type="pres">
      <dgm:prSet presAssocID="{BEEB5B37-3448-41CE-A4AB-B46DC080774C}" presName="background" presStyleLbl="node0" presStyleIdx="0" presStyleCnt="2"/>
      <dgm:spPr/>
    </dgm:pt>
    <dgm:pt modelId="{3EB68448-1F07-4D4D-A22E-606467B209E8}" type="pres">
      <dgm:prSet presAssocID="{BEEB5B37-3448-41CE-A4AB-B46DC080774C}" presName="text" presStyleLbl="fgAcc0" presStyleIdx="0" presStyleCnt="2">
        <dgm:presLayoutVars>
          <dgm:chPref val="3"/>
        </dgm:presLayoutVars>
      </dgm:prSet>
      <dgm:spPr/>
    </dgm:pt>
    <dgm:pt modelId="{BF9DD504-4C51-334A-8A19-9376D03473E0}" type="pres">
      <dgm:prSet presAssocID="{BEEB5B37-3448-41CE-A4AB-B46DC080774C}" presName="hierChild2" presStyleCnt="0"/>
      <dgm:spPr/>
    </dgm:pt>
    <dgm:pt modelId="{EABCA251-9655-064B-88CE-385803A312E1}" type="pres">
      <dgm:prSet presAssocID="{E70A7D08-3F78-44C4-AA78-1D24BA73CEC2}" presName="hierRoot1" presStyleCnt="0"/>
      <dgm:spPr/>
    </dgm:pt>
    <dgm:pt modelId="{B37C1397-B588-1643-885E-31B0EA863C29}" type="pres">
      <dgm:prSet presAssocID="{E70A7D08-3F78-44C4-AA78-1D24BA73CEC2}" presName="composite" presStyleCnt="0"/>
      <dgm:spPr/>
    </dgm:pt>
    <dgm:pt modelId="{8DD61ECA-4EF7-C442-82AA-D4A305EA58E6}" type="pres">
      <dgm:prSet presAssocID="{E70A7D08-3F78-44C4-AA78-1D24BA73CEC2}" presName="background" presStyleLbl="node0" presStyleIdx="1" presStyleCnt="2"/>
      <dgm:spPr/>
    </dgm:pt>
    <dgm:pt modelId="{73FD49E9-C1E7-1D40-B464-5CD6235F156A}" type="pres">
      <dgm:prSet presAssocID="{E70A7D08-3F78-44C4-AA78-1D24BA73CEC2}" presName="text" presStyleLbl="fgAcc0" presStyleIdx="1" presStyleCnt="2">
        <dgm:presLayoutVars>
          <dgm:chPref val="3"/>
        </dgm:presLayoutVars>
      </dgm:prSet>
      <dgm:spPr/>
    </dgm:pt>
    <dgm:pt modelId="{78739215-A6BA-984E-AD26-E31D5720C03F}" type="pres">
      <dgm:prSet presAssocID="{E70A7D08-3F78-44C4-AA78-1D24BA73CEC2}" presName="hierChild2" presStyleCnt="0"/>
      <dgm:spPr/>
    </dgm:pt>
  </dgm:ptLst>
  <dgm:cxnLst>
    <dgm:cxn modelId="{CBBD5E0E-8C9A-45D3-925D-C9838FD902E1}" srcId="{71712419-D862-4C90-906E-FD3756B846B1}" destId="{E70A7D08-3F78-44C4-AA78-1D24BA73CEC2}" srcOrd="1" destOrd="0" parTransId="{9678991E-A65A-4C32-870C-DB69CBA88790}" sibTransId="{4DBD8476-6946-4713-9C00-526A83BB2124}"/>
    <dgm:cxn modelId="{21646C29-FC9D-1644-BD49-6DFD06A75F22}" type="presOf" srcId="{BEEB5B37-3448-41CE-A4AB-B46DC080774C}" destId="{3EB68448-1F07-4D4D-A22E-606467B209E8}" srcOrd="0" destOrd="0" presId="urn:microsoft.com/office/officeart/2005/8/layout/hierarchy1"/>
    <dgm:cxn modelId="{33E3BA7A-C34F-4102-BA50-1DC5A6B86109}" srcId="{71712419-D862-4C90-906E-FD3756B846B1}" destId="{BEEB5B37-3448-41CE-A4AB-B46DC080774C}" srcOrd="0" destOrd="0" parTransId="{EBF4DD1C-4504-420E-9A62-E0285FF9882B}" sibTransId="{15906F8E-8FBC-4650-973E-3AB4596ED58A}"/>
    <dgm:cxn modelId="{EA179C7D-F720-3349-B066-3AA195A6BD42}" type="presOf" srcId="{71712419-D862-4C90-906E-FD3756B846B1}" destId="{3222E036-2A84-2741-B932-A9D6359E5316}" srcOrd="0" destOrd="0" presId="urn:microsoft.com/office/officeart/2005/8/layout/hierarchy1"/>
    <dgm:cxn modelId="{1A6DE5BD-EEF4-BF41-8902-EBDD43B286D9}" type="presOf" srcId="{E70A7D08-3F78-44C4-AA78-1D24BA73CEC2}" destId="{73FD49E9-C1E7-1D40-B464-5CD6235F156A}" srcOrd="0" destOrd="0" presId="urn:microsoft.com/office/officeart/2005/8/layout/hierarchy1"/>
    <dgm:cxn modelId="{D3811BBE-3113-614E-82B4-95CF65995D1A}" type="presParOf" srcId="{3222E036-2A84-2741-B932-A9D6359E5316}" destId="{C2AF1337-9A4A-524C-BEFE-80E89D89DF00}" srcOrd="0" destOrd="0" presId="urn:microsoft.com/office/officeart/2005/8/layout/hierarchy1"/>
    <dgm:cxn modelId="{0FE056C1-C0F0-4E45-BA29-BE3C8BD8FC22}" type="presParOf" srcId="{C2AF1337-9A4A-524C-BEFE-80E89D89DF00}" destId="{DB03625E-05A9-DD43-ABE8-0AD44874E30A}" srcOrd="0" destOrd="0" presId="urn:microsoft.com/office/officeart/2005/8/layout/hierarchy1"/>
    <dgm:cxn modelId="{5F4E08AC-62C7-274E-934A-67DD250231C5}" type="presParOf" srcId="{DB03625E-05A9-DD43-ABE8-0AD44874E30A}" destId="{32C8FFB2-8CF3-9346-BA18-968438B0AD71}" srcOrd="0" destOrd="0" presId="urn:microsoft.com/office/officeart/2005/8/layout/hierarchy1"/>
    <dgm:cxn modelId="{C0E10F08-0E66-0E44-907E-FC2233A1B013}" type="presParOf" srcId="{DB03625E-05A9-DD43-ABE8-0AD44874E30A}" destId="{3EB68448-1F07-4D4D-A22E-606467B209E8}" srcOrd="1" destOrd="0" presId="urn:microsoft.com/office/officeart/2005/8/layout/hierarchy1"/>
    <dgm:cxn modelId="{B9D6B212-A2F4-E447-9454-B15EA8A422BF}" type="presParOf" srcId="{C2AF1337-9A4A-524C-BEFE-80E89D89DF00}" destId="{BF9DD504-4C51-334A-8A19-9376D03473E0}" srcOrd="1" destOrd="0" presId="urn:microsoft.com/office/officeart/2005/8/layout/hierarchy1"/>
    <dgm:cxn modelId="{94A0FDF8-B04A-CE46-A9B0-DD88B47CFAE9}" type="presParOf" srcId="{3222E036-2A84-2741-B932-A9D6359E5316}" destId="{EABCA251-9655-064B-88CE-385803A312E1}" srcOrd="1" destOrd="0" presId="urn:microsoft.com/office/officeart/2005/8/layout/hierarchy1"/>
    <dgm:cxn modelId="{7C4E4574-5E26-3840-B92D-757D18A7214A}" type="presParOf" srcId="{EABCA251-9655-064B-88CE-385803A312E1}" destId="{B37C1397-B588-1643-885E-31B0EA863C29}" srcOrd="0" destOrd="0" presId="urn:microsoft.com/office/officeart/2005/8/layout/hierarchy1"/>
    <dgm:cxn modelId="{5B97A298-439D-A345-9D4C-12006DCBE2ED}" type="presParOf" srcId="{B37C1397-B588-1643-885E-31B0EA863C29}" destId="{8DD61ECA-4EF7-C442-82AA-D4A305EA58E6}" srcOrd="0" destOrd="0" presId="urn:microsoft.com/office/officeart/2005/8/layout/hierarchy1"/>
    <dgm:cxn modelId="{937F7169-FB0D-B548-9055-FF66D4B260AE}" type="presParOf" srcId="{B37C1397-B588-1643-885E-31B0EA863C29}" destId="{73FD49E9-C1E7-1D40-B464-5CD6235F156A}" srcOrd="1" destOrd="0" presId="urn:microsoft.com/office/officeart/2005/8/layout/hierarchy1"/>
    <dgm:cxn modelId="{3827C205-62CC-8D44-AF82-A17E93FC79B9}" type="presParOf" srcId="{EABCA251-9655-064B-88CE-385803A312E1}" destId="{78739215-A6BA-984E-AD26-E31D5720C03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1B9C8-2D27-42E4-9DE9-65923FC253B3}">
      <dsp:nvSpPr>
        <dsp:cNvPr id="0" name=""/>
        <dsp:cNvSpPr/>
      </dsp:nvSpPr>
      <dsp:spPr>
        <a:xfrm>
          <a:off x="0" y="629"/>
          <a:ext cx="7117918" cy="14730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74F80-5BCB-4C2A-8386-BAFCF6E701C5}">
      <dsp:nvSpPr>
        <dsp:cNvPr id="0" name=""/>
        <dsp:cNvSpPr/>
      </dsp:nvSpPr>
      <dsp:spPr>
        <a:xfrm>
          <a:off x="445607" y="332073"/>
          <a:ext cx="810195" cy="8101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2F0514-1BE6-4CD8-8149-90B0790BB5EA}">
      <dsp:nvSpPr>
        <dsp:cNvPr id="0" name=""/>
        <dsp:cNvSpPr/>
      </dsp:nvSpPr>
      <dsp:spPr>
        <a:xfrm>
          <a:off x="1701410" y="629"/>
          <a:ext cx="5416507" cy="1473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01" tIns="155901" rIns="155901" bIns="1559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20% of small businesses fail within the first year.</a:t>
          </a:r>
        </a:p>
      </dsp:txBody>
      <dsp:txXfrm>
        <a:off x="1701410" y="629"/>
        <a:ext cx="5416507" cy="1473082"/>
      </dsp:txXfrm>
    </dsp:sp>
    <dsp:sp modelId="{B5950D63-79FF-43BB-9F9E-475A50CB5704}">
      <dsp:nvSpPr>
        <dsp:cNvPr id="0" name=""/>
        <dsp:cNvSpPr/>
      </dsp:nvSpPr>
      <dsp:spPr>
        <a:xfrm>
          <a:off x="0" y="1841983"/>
          <a:ext cx="7117918" cy="14730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9A4123-ECCD-4845-8803-FB14DDF6923E}">
      <dsp:nvSpPr>
        <dsp:cNvPr id="0" name=""/>
        <dsp:cNvSpPr/>
      </dsp:nvSpPr>
      <dsp:spPr>
        <a:xfrm>
          <a:off x="445607" y="2173426"/>
          <a:ext cx="810195" cy="8101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B718B-0BEB-41B2-8A56-75B30CE5CA5B}">
      <dsp:nvSpPr>
        <dsp:cNvPr id="0" name=""/>
        <dsp:cNvSpPr/>
      </dsp:nvSpPr>
      <dsp:spPr>
        <a:xfrm>
          <a:off x="1701410" y="1841983"/>
          <a:ext cx="5416507" cy="1473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01" tIns="155901" rIns="155901" bIns="1559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60% of restaurants fail within the first year.</a:t>
          </a:r>
        </a:p>
      </dsp:txBody>
      <dsp:txXfrm>
        <a:off x="1701410" y="1841983"/>
        <a:ext cx="5416507" cy="1473082"/>
      </dsp:txXfrm>
    </dsp:sp>
    <dsp:sp modelId="{49103F9A-50D7-4500-8FDE-D8DA0E5038EE}">
      <dsp:nvSpPr>
        <dsp:cNvPr id="0" name=""/>
        <dsp:cNvSpPr/>
      </dsp:nvSpPr>
      <dsp:spPr>
        <a:xfrm>
          <a:off x="0" y="3683336"/>
          <a:ext cx="7117918" cy="14730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0A8F1-CB1F-48EF-9214-3462521060C8}">
      <dsp:nvSpPr>
        <dsp:cNvPr id="0" name=""/>
        <dsp:cNvSpPr/>
      </dsp:nvSpPr>
      <dsp:spPr>
        <a:xfrm>
          <a:off x="445607" y="4014780"/>
          <a:ext cx="810195" cy="8101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200ED-0C3E-48F8-AC1A-AA1615A765E1}">
      <dsp:nvSpPr>
        <dsp:cNvPr id="0" name=""/>
        <dsp:cNvSpPr/>
      </dsp:nvSpPr>
      <dsp:spPr>
        <a:xfrm>
          <a:off x="1701410" y="3683336"/>
          <a:ext cx="5416507" cy="1473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01" tIns="155901" rIns="155901" bIns="1559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80% of restaurants fail within the first 5 years.</a:t>
          </a:r>
        </a:p>
      </dsp:txBody>
      <dsp:txXfrm>
        <a:off x="1701410" y="3683336"/>
        <a:ext cx="5416507" cy="14730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93E4A-EF76-614F-AB15-447563096093}">
      <dsp:nvSpPr>
        <dsp:cNvPr id="0" name=""/>
        <dsp:cNvSpPr/>
      </dsp:nvSpPr>
      <dsp:spPr>
        <a:xfrm>
          <a:off x="832" y="0"/>
          <a:ext cx="3372408" cy="32908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19" tIns="0" rIns="333119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Give smaller businesses the data to allow them to control the aspects they can.</a:t>
          </a:r>
        </a:p>
      </dsp:txBody>
      <dsp:txXfrm>
        <a:off x="832" y="1316355"/>
        <a:ext cx="3372408" cy="1974532"/>
      </dsp:txXfrm>
    </dsp:sp>
    <dsp:sp modelId="{CBDD31BD-4967-C940-969C-B80757EAE7D6}">
      <dsp:nvSpPr>
        <dsp:cNvPr id="0" name=""/>
        <dsp:cNvSpPr/>
      </dsp:nvSpPr>
      <dsp:spPr>
        <a:xfrm>
          <a:off x="832" y="0"/>
          <a:ext cx="3372408" cy="131635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19" tIns="165100" rIns="33311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32" y="0"/>
        <a:ext cx="3372408" cy="1316355"/>
      </dsp:txXfrm>
    </dsp:sp>
    <dsp:sp modelId="{93B2C8C4-E595-554D-B512-3D814AF90E25}">
      <dsp:nvSpPr>
        <dsp:cNvPr id="0" name=""/>
        <dsp:cNvSpPr/>
      </dsp:nvSpPr>
      <dsp:spPr>
        <a:xfrm>
          <a:off x="3643033" y="0"/>
          <a:ext cx="3372408" cy="3290888"/>
        </a:xfrm>
        <a:prstGeom prst="rect">
          <a:avLst/>
        </a:prstGeom>
        <a:solidFill>
          <a:schemeClr val="accent2">
            <a:hueOff val="-755203"/>
            <a:satOff val="-1641"/>
            <a:lumOff val="3921"/>
            <a:alphaOff val="0"/>
          </a:schemeClr>
        </a:solidFill>
        <a:ln w="12700" cap="flat" cmpd="sng" algn="ctr">
          <a:solidFill>
            <a:schemeClr val="accent2">
              <a:hueOff val="-755203"/>
              <a:satOff val="-1641"/>
              <a:lumOff val="39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19" tIns="0" rIns="333119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Forecast sales data so these establishments can determine hiring targets.</a:t>
          </a:r>
        </a:p>
      </dsp:txBody>
      <dsp:txXfrm>
        <a:off x="3643033" y="1316355"/>
        <a:ext cx="3372408" cy="1974532"/>
      </dsp:txXfrm>
    </dsp:sp>
    <dsp:sp modelId="{711AA10C-46D3-0548-8C7B-FCD7ECD5151D}">
      <dsp:nvSpPr>
        <dsp:cNvPr id="0" name=""/>
        <dsp:cNvSpPr/>
      </dsp:nvSpPr>
      <dsp:spPr>
        <a:xfrm>
          <a:off x="3643033" y="0"/>
          <a:ext cx="3372408" cy="131635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19" tIns="165100" rIns="33311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643033" y="0"/>
        <a:ext cx="3372408" cy="1316355"/>
      </dsp:txXfrm>
    </dsp:sp>
    <dsp:sp modelId="{1C1DD275-3FC8-ED4A-AD4A-B57D22EF5EF1}">
      <dsp:nvSpPr>
        <dsp:cNvPr id="0" name=""/>
        <dsp:cNvSpPr/>
      </dsp:nvSpPr>
      <dsp:spPr>
        <a:xfrm>
          <a:off x="7285234" y="0"/>
          <a:ext cx="3372408" cy="3290888"/>
        </a:xfrm>
        <a:prstGeom prst="rect">
          <a:avLst/>
        </a:prstGeom>
        <a:solidFill>
          <a:schemeClr val="accent2">
            <a:hueOff val="-1510407"/>
            <a:satOff val="-3282"/>
            <a:lumOff val="7843"/>
            <a:alphaOff val="0"/>
          </a:schemeClr>
        </a:solidFill>
        <a:ln w="12700" cap="flat" cmpd="sng" algn="ctr">
          <a:solidFill>
            <a:schemeClr val="accent2">
              <a:hueOff val="-1510407"/>
              <a:satOff val="-3282"/>
              <a:lumOff val="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19" tIns="0" rIns="333119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Preserve profits to ensure they can make it past these statistics.</a:t>
          </a:r>
        </a:p>
      </dsp:txBody>
      <dsp:txXfrm>
        <a:off x="7285234" y="1316355"/>
        <a:ext cx="3372408" cy="1974532"/>
      </dsp:txXfrm>
    </dsp:sp>
    <dsp:sp modelId="{BEFF3ECC-B9AE-B64D-AA27-D49F4F616225}">
      <dsp:nvSpPr>
        <dsp:cNvPr id="0" name=""/>
        <dsp:cNvSpPr/>
      </dsp:nvSpPr>
      <dsp:spPr>
        <a:xfrm>
          <a:off x="7285234" y="0"/>
          <a:ext cx="3372408" cy="131635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19" tIns="165100" rIns="33311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285234" y="0"/>
        <a:ext cx="3372408" cy="13163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80345B-8926-AC40-939D-3809845AF658}">
      <dsp:nvSpPr>
        <dsp:cNvPr id="0" name=""/>
        <dsp:cNvSpPr/>
      </dsp:nvSpPr>
      <dsp:spPr>
        <a:xfrm>
          <a:off x="0" y="535463"/>
          <a:ext cx="2997696" cy="19035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60924-52C7-1344-9858-9374243F00BF}">
      <dsp:nvSpPr>
        <dsp:cNvPr id="0" name=""/>
        <dsp:cNvSpPr/>
      </dsp:nvSpPr>
      <dsp:spPr>
        <a:xfrm>
          <a:off x="333077" y="851887"/>
          <a:ext cx="2997696" cy="19035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Daily sales data from 2015.</a:t>
          </a:r>
        </a:p>
      </dsp:txBody>
      <dsp:txXfrm>
        <a:off x="388830" y="907640"/>
        <a:ext cx="2886190" cy="1792031"/>
      </dsp:txXfrm>
    </dsp:sp>
    <dsp:sp modelId="{8611304B-157D-4D4F-8A89-2D71640EAFE6}">
      <dsp:nvSpPr>
        <dsp:cNvPr id="0" name=""/>
        <dsp:cNvSpPr/>
      </dsp:nvSpPr>
      <dsp:spPr>
        <a:xfrm>
          <a:off x="3663850" y="535463"/>
          <a:ext cx="2997696" cy="19035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6D73DF-8B08-0246-91FF-957FACE6A1A2}">
      <dsp:nvSpPr>
        <dsp:cNvPr id="0" name=""/>
        <dsp:cNvSpPr/>
      </dsp:nvSpPr>
      <dsp:spPr>
        <a:xfrm>
          <a:off x="3996928" y="851887"/>
          <a:ext cx="2997696" cy="19035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Consists of 12 columns and 48,619 rows.</a:t>
          </a:r>
        </a:p>
      </dsp:txBody>
      <dsp:txXfrm>
        <a:off x="4052681" y="907640"/>
        <a:ext cx="2886190" cy="1792031"/>
      </dsp:txXfrm>
    </dsp:sp>
    <dsp:sp modelId="{992ECED8-397F-C042-BCD8-4113BC3CB3C1}">
      <dsp:nvSpPr>
        <dsp:cNvPr id="0" name=""/>
        <dsp:cNvSpPr/>
      </dsp:nvSpPr>
      <dsp:spPr>
        <a:xfrm>
          <a:off x="7327701" y="535463"/>
          <a:ext cx="2997696" cy="19035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DBAB71-3087-B34E-A781-4BBDCD1453EF}">
      <dsp:nvSpPr>
        <dsp:cNvPr id="0" name=""/>
        <dsp:cNvSpPr/>
      </dsp:nvSpPr>
      <dsp:spPr>
        <a:xfrm>
          <a:off x="7660778" y="851887"/>
          <a:ext cx="2997696" cy="19035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Contains numerical and categorical data.</a:t>
          </a:r>
        </a:p>
      </dsp:txBody>
      <dsp:txXfrm>
        <a:off x="7716531" y="907640"/>
        <a:ext cx="2886190" cy="17920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6209E-B8ED-4B01-B49F-4E5550D34034}">
      <dsp:nvSpPr>
        <dsp:cNvPr id="0" name=""/>
        <dsp:cNvSpPr/>
      </dsp:nvSpPr>
      <dsp:spPr>
        <a:xfrm>
          <a:off x="0" y="1805"/>
          <a:ext cx="1065911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E1D6F-DB0D-40B8-B5DD-6A920F77F6B6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24589-9C4B-466A-AE94-C0D94C42B438}">
      <dsp:nvSpPr>
        <dsp:cNvPr id="0" name=""/>
        <dsp:cNvSpPr/>
      </dsp:nvSpPr>
      <dsp:spPr>
        <a:xfrm>
          <a:off x="1057183" y="1805"/>
          <a:ext cx="960192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Convert order date column to datetime format. </a:t>
          </a:r>
        </a:p>
      </dsp:txBody>
      <dsp:txXfrm>
        <a:off x="1057183" y="1805"/>
        <a:ext cx="9601926" cy="915310"/>
      </dsp:txXfrm>
    </dsp:sp>
    <dsp:sp modelId="{F9D92107-E8C1-4E76-8A1C-230810497980}">
      <dsp:nvSpPr>
        <dsp:cNvPr id="0" name=""/>
        <dsp:cNvSpPr/>
      </dsp:nvSpPr>
      <dsp:spPr>
        <a:xfrm>
          <a:off x="0" y="1145944"/>
          <a:ext cx="1065911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A4F66B-5849-4CA9-8358-C1CC6F40BFFA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244FE-E246-41DB-8725-822D65E6CD54}">
      <dsp:nvSpPr>
        <dsp:cNvPr id="0" name=""/>
        <dsp:cNvSpPr/>
      </dsp:nvSpPr>
      <dsp:spPr>
        <a:xfrm>
          <a:off x="1057183" y="1145944"/>
          <a:ext cx="960192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Set column as the index.</a:t>
          </a:r>
        </a:p>
      </dsp:txBody>
      <dsp:txXfrm>
        <a:off x="1057183" y="1145944"/>
        <a:ext cx="9601926" cy="915310"/>
      </dsp:txXfrm>
    </dsp:sp>
    <dsp:sp modelId="{D75A32F7-9B84-40DF-8729-936E8D311F71}">
      <dsp:nvSpPr>
        <dsp:cNvPr id="0" name=""/>
        <dsp:cNvSpPr/>
      </dsp:nvSpPr>
      <dsp:spPr>
        <a:xfrm>
          <a:off x="0" y="2290082"/>
          <a:ext cx="1065911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AE7FC1-5474-4DC0-AEF9-9E005C112913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9CC4E-A127-4E6B-9FA1-CE522F0F7EE1}">
      <dsp:nvSpPr>
        <dsp:cNvPr id="0" name=""/>
        <dsp:cNvSpPr/>
      </dsp:nvSpPr>
      <dsp:spPr>
        <a:xfrm>
          <a:off x="1057183" y="2290082"/>
          <a:ext cx="960192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Removed all columns besides datetime and total price.</a:t>
          </a:r>
        </a:p>
      </dsp:txBody>
      <dsp:txXfrm>
        <a:off x="1057183" y="2290082"/>
        <a:ext cx="9601926" cy="915310"/>
      </dsp:txXfrm>
    </dsp:sp>
    <dsp:sp modelId="{D1F94653-7FBA-47D4-93FC-7DA304C6459E}">
      <dsp:nvSpPr>
        <dsp:cNvPr id="0" name=""/>
        <dsp:cNvSpPr/>
      </dsp:nvSpPr>
      <dsp:spPr>
        <a:xfrm>
          <a:off x="0" y="3434221"/>
          <a:ext cx="1065911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8AA1A9-E7FE-4489-A1FC-2361079D0B37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3583-9FC5-4AA2-9F46-07D7D268FE58}">
      <dsp:nvSpPr>
        <dsp:cNvPr id="0" name=""/>
        <dsp:cNvSpPr/>
      </dsp:nvSpPr>
      <dsp:spPr>
        <a:xfrm>
          <a:off x="1057183" y="3434221"/>
          <a:ext cx="960192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Resample data to daily frequency. </a:t>
          </a:r>
        </a:p>
      </dsp:txBody>
      <dsp:txXfrm>
        <a:off x="1057183" y="3434221"/>
        <a:ext cx="9601926" cy="915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24EAE7-F94D-4BAB-87C2-5EB8B03F7B32}">
      <dsp:nvSpPr>
        <dsp:cNvPr id="0" name=""/>
        <dsp:cNvSpPr/>
      </dsp:nvSpPr>
      <dsp:spPr>
        <a:xfrm>
          <a:off x="667555" y="555669"/>
          <a:ext cx="1921500" cy="19215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6F9765-B0D5-4744-845C-FCC8B6953FBA}">
      <dsp:nvSpPr>
        <dsp:cNvPr id="0" name=""/>
        <dsp:cNvSpPr/>
      </dsp:nvSpPr>
      <dsp:spPr>
        <a:xfrm>
          <a:off x="1077055" y="965169"/>
          <a:ext cx="1102499" cy="11024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6638DC-9155-4CDD-B421-26CC5A89424C}">
      <dsp:nvSpPr>
        <dsp:cNvPr id="0" name=""/>
        <dsp:cNvSpPr/>
      </dsp:nvSpPr>
      <dsp:spPr>
        <a:xfrm>
          <a:off x="53305" y="3075669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Will give business owners a starting point but more work certainly needs to be done. </a:t>
          </a:r>
        </a:p>
      </dsp:txBody>
      <dsp:txXfrm>
        <a:off x="53305" y="3075669"/>
        <a:ext cx="3150000" cy="720000"/>
      </dsp:txXfrm>
    </dsp:sp>
    <dsp:sp modelId="{22425378-6A51-4B13-83F1-DD164D9B4A60}">
      <dsp:nvSpPr>
        <dsp:cNvPr id="0" name=""/>
        <dsp:cNvSpPr/>
      </dsp:nvSpPr>
      <dsp:spPr>
        <a:xfrm>
          <a:off x="4368805" y="555669"/>
          <a:ext cx="1921500" cy="19215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125D7-5E30-40C6-B6B2-D652BE47BEB6}">
      <dsp:nvSpPr>
        <dsp:cNvPr id="0" name=""/>
        <dsp:cNvSpPr/>
      </dsp:nvSpPr>
      <dsp:spPr>
        <a:xfrm>
          <a:off x="4778305" y="965169"/>
          <a:ext cx="1102499" cy="11024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A42E1-8929-43E4-A981-1E768D2FDFA3}">
      <dsp:nvSpPr>
        <dsp:cNvPr id="0" name=""/>
        <dsp:cNvSpPr/>
      </dsp:nvSpPr>
      <dsp:spPr>
        <a:xfrm>
          <a:off x="3754555" y="3075669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Dataset may not be right for the model.</a:t>
          </a:r>
        </a:p>
      </dsp:txBody>
      <dsp:txXfrm>
        <a:off x="3754555" y="3075669"/>
        <a:ext cx="3150000" cy="720000"/>
      </dsp:txXfrm>
    </dsp:sp>
    <dsp:sp modelId="{CBAA30B1-9968-41DB-8297-807DCD913837}">
      <dsp:nvSpPr>
        <dsp:cNvPr id="0" name=""/>
        <dsp:cNvSpPr/>
      </dsp:nvSpPr>
      <dsp:spPr>
        <a:xfrm>
          <a:off x="8070055" y="555669"/>
          <a:ext cx="1921500" cy="19215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80080A-3601-4E41-BD4C-B6C2A545BE13}">
      <dsp:nvSpPr>
        <dsp:cNvPr id="0" name=""/>
        <dsp:cNvSpPr/>
      </dsp:nvSpPr>
      <dsp:spPr>
        <a:xfrm>
          <a:off x="8479555" y="965169"/>
          <a:ext cx="1102499" cy="11024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E97356-F46F-4AFB-9975-C4566A0C703F}">
      <dsp:nvSpPr>
        <dsp:cNvPr id="0" name=""/>
        <dsp:cNvSpPr/>
      </dsp:nvSpPr>
      <dsp:spPr>
        <a:xfrm>
          <a:off x="7455805" y="3075669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I desire stronger results than the ones given.</a:t>
          </a:r>
        </a:p>
      </dsp:txBody>
      <dsp:txXfrm>
        <a:off x="7455805" y="3075669"/>
        <a:ext cx="315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8FFB2-8CF3-9346-BA18-968438B0AD71}">
      <dsp:nvSpPr>
        <dsp:cNvPr id="0" name=""/>
        <dsp:cNvSpPr/>
      </dsp:nvSpPr>
      <dsp:spPr>
        <a:xfrm>
          <a:off x="148843" y="1285"/>
          <a:ext cx="4440337" cy="28196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68448-1F07-4D4D-A22E-606467B209E8}">
      <dsp:nvSpPr>
        <dsp:cNvPr id="0" name=""/>
        <dsp:cNvSpPr/>
      </dsp:nvSpPr>
      <dsp:spPr>
        <a:xfrm>
          <a:off x="642214" y="469988"/>
          <a:ext cx="4440337" cy="28196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Mdismielhossenabir. “Pizza Sales Dataset.” </a:t>
          </a:r>
          <a:r>
            <a:rPr lang="en-US" sz="1500" i="1" kern="1200"/>
            <a:t>Kaggle</a:t>
          </a:r>
          <a:r>
            <a:rPr lang="en-US" sz="1500" kern="1200"/>
            <a:t>, Kaggle, 10 Jan. 2024, www.kaggle.com/code/mdismielhossenabir/pizza-sales-dataset. </a:t>
          </a:r>
        </a:p>
      </dsp:txBody>
      <dsp:txXfrm>
        <a:off x="724798" y="552572"/>
        <a:ext cx="4275169" cy="2654446"/>
      </dsp:txXfrm>
    </dsp:sp>
    <dsp:sp modelId="{8DD61ECA-4EF7-C442-82AA-D4A305EA58E6}">
      <dsp:nvSpPr>
        <dsp:cNvPr id="0" name=""/>
        <dsp:cNvSpPr/>
      </dsp:nvSpPr>
      <dsp:spPr>
        <a:xfrm>
          <a:off x="5575922" y="1285"/>
          <a:ext cx="4440337" cy="28196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FD49E9-C1E7-1D40-B464-5CD6235F156A}">
      <dsp:nvSpPr>
        <dsp:cNvPr id="0" name=""/>
        <dsp:cNvSpPr/>
      </dsp:nvSpPr>
      <dsp:spPr>
        <a:xfrm>
          <a:off x="6069293" y="469988"/>
          <a:ext cx="4440337" cy="28196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Krimmel, Matthew. “Why Do Restaurants Fail? Restaurant Failure Rate Statistics.” </a:t>
          </a:r>
          <a:r>
            <a:rPr lang="en-US" sz="1500" i="1" kern="1200"/>
            <a:t>Complete Bar Inventory Software System</a:t>
          </a:r>
          <a:r>
            <a:rPr lang="en-US" sz="1500" kern="1200"/>
            <a:t>, 10 July 2024, home.binwise.com/blog/restaurant-failure-rate. </a:t>
          </a:r>
        </a:p>
      </dsp:txBody>
      <dsp:txXfrm>
        <a:off x="6151877" y="552572"/>
        <a:ext cx="4275169" cy="2654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7538A-4293-2A48-A24B-A4615B1745F2}" type="datetimeFigureOut">
              <a:rPr lang="en-US" smtClean="0"/>
              <a:t>7/21/24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3270F-1336-9A49-8BAE-34B97CC2A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08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3270F-1336-9A49-8BAE-34B97CC2A0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73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3270F-1336-9A49-8BAE-34B97CC2A0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69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7/20/24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222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7/20/24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7/20/24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13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7/20/24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6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7/20/24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71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7/20/24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69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7/20/24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44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7/20/24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4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7/20/24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66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7/20/24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61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7/20/24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33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7/20/24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020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63" r:id="rId2"/>
    <p:sldLayoutId id="2147483678" r:id="rId3"/>
    <p:sldLayoutId id="2147483665" r:id="rId4"/>
    <p:sldLayoutId id="2147483666" r:id="rId5"/>
    <p:sldLayoutId id="2147483677" r:id="rId6"/>
    <p:sldLayoutId id="2147483676" r:id="rId7"/>
    <p:sldLayoutId id="2147483675" r:id="rId8"/>
    <p:sldLayoutId id="2147483674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 pepperoni pizza">
            <a:extLst>
              <a:ext uri="{FF2B5EF4-FFF2-40B4-BE49-F238E27FC236}">
                <a16:creationId xmlns:a16="http://schemas.microsoft.com/office/drawing/2014/main" id="{DE7C9D30-65F8-8F35-5C50-E8EFB47E3D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t="1800" r="-1" b="13909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BCE96F-69B2-C12E-38F0-70EED2F0FE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565846"/>
            <a:ext cx="4887458" cy="3610622"/>
          </a:xfrm>
        </p:spPr>
        <p:txBody>
          <a:bodyPr anchor="b">
            <a:normAutofit/>
          </a:bodyPr>
          <a:lstStyle/>
          <a:p>
            <a:pPr algn="l"/>
            <a:r>
              <a:rPr lang="en-US" sz="6000">
                <a:solidFill>
                  <a:srgbClr val="FFFFFF"/>
                </a:solidFill>
              </a:rPr>
              <a:t>Forecasting Pizza Parlor Sales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AAF58-B226-7DFD-46B5-F04FF3945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4456143"/>
            <a:ext cx="4887458" cy="1327421"/>
          </a:xfrm>
        </p:spPr>
        <p:txBody>
          <a:bodyPr anchor="t">
            <a:normAutofit/>
          </a:bodyPr>
          <a:lstStyle/>
          <a:p>
            <a:pPr algn="l"/>
            <a:r>
              <a:rPr lang="en-US" sz="2200">
                <a:solidFill>
                  <a:srgbClr val="FFFFFF"/>
                </a:solidFill>
              </a:rPr>
              <a:t>By: Jamie Tran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CA5498-D019-48A6-B194-72CE1ABB0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64840" y="236341"/>
            <a:ext cx="2727160" cy="6621659"/>
            <a:chOff x="9464840" y="236341"/>
            <a:chExt cx="2727160" cy="6621659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80BC69F-2340-4181-ADB9-8B7434E96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64840" y="538627"/>
              <a:ext cx="94160" cy="94160"/>
            </a:xfrm>
            <a:prstGeom prst="ellipse">
              <a:avLst/>
            </a:prstGeom>
            <a:solidFill>
              <a:schemeClr val="tx2">
                <a:lumMod val="50000"/>
                <a:lumOff val="5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68D1539-E8D8-4BDB-9061-190D14341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8803" y="1206077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90FDF91-C6ED-4CDD-9F62-ABFA2C8E8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38B5A1D-024A-4BFB-A608-C68DA71B1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509" y="516637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38C5DD2-94C4-4737-B4BC-7A35DAB85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804505C-24F5-486F-8661-8249FBD4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2793" y="5536248"/>
              <a:ext cx="800716" cy="80071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77CC497-AB04-4BBC-A3CB-6EFF95AF0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3540" y="616915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D149070-8E66-48F1-948D-17A50C52D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1702762" y="6299355"/>
              <a:ext cx="489238" cy="558645"/>
            </a:xfrm>
            <a:custGeom>
              <a:avLst/>
              <a:gdLst>
                <a:gd name="connsiteX0" fmla="*/ 1156116 w 3186814"/>
                <a:gd name="connsiteY0" fmla="*/ 0 h 3638922"/>
                <a:gd name="connsiteX1" fmla="*/ 3186814 w 3186814"/>
                <a:gd name="connsiteY1" fmla="*/ 2030698 h 3638922"/>
                <a:gd name="connsiteX2" fmla="*/ 2447829 w 3186814"/>
                <a:gd name="connsiteY2" fmla="*/ 3597684 h 3638922"/>
                <a:gd name="connsiteX3" fmla="*/ 2392682 w 3186814"/>
                <a:gd name="connsiteY3" fmla="*/ 3638922 h 3638922"/>
                <a:gd name="connsiteX4" fmla="*/ 0 w 3186814"/>
                <a:gd name="connsiteY4" fmla="*/ 3638922 h 3638922"/>
                <a:gd name="connsiteX5" fmla="*/ 0 w 3186814"/>
                <a:gd name="connsiteY5" fmla="*/ 362315 h 3638922"/>
                <a:gd name="connsiteX6" fmla="*/ 20733 w 3186814"/>
                <a:gd name="connsiteY6" fmla="*/ 346811 h 3638922"/>
                <a:gd name="connsiteX7" fmla="*/ 1156116 w 3186814"/>
                <a:gd name="connsiteY7" fmla="*/ 0 h 363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6814" h="3638922">
                  <a:moveTo>
                    <a:pt x="1156116" y="0"/>
                  </a:moveTo>
                  <a:cubicBezTo>
                    <a:pt x="2277640" y="0"/>
                    <a:pt x="3186814" y="909174"/>
                    <a:pt x="3186814" y="2030698"/>
                  </a:cubicBezTo>
                  <a:cubicBezTo>
                    <a:pt x="3186814" y="2661556"/>
                    <a:pt x="2899146" y="3225224"/>
                    <a:pt x="2447829" y="3597684"/>
                  </a:cubicBezTo>
                  <a:lnTo>
                    <a:pt x="2392682" y="3638922"/>
                  </a:lnTo>
                  <a:lnTo>
                    <a:pt x="0" y="3638922"/>
                  </a:lnTo>
                  <a:lnTo>
                    <a:pt x="0" y="362315"/>
                  </a:lnTo>
                  <a:lnTo>
                    <a:pt x="20733" y="346811"/>
                  </a:lnTo>
                  <a:cubicBezTo>
                    <a:pt x="344835" y="127853"/>
                    <a:pt x="735545" y="0"/>
                    <a:pt x="1156116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Audio 21">
            <a:extLst>
              <a:ext uri="{FF2B5EF4-FFF2-40B4-BE49-F238E27FC236}">
                <a16:creationId xmlns:a16="http://schemas.microsoft.com/office/drawing/2014/main" id="{DD135F20-8D1C-0CBF-2DF8-2D116E2C87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90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44"/>
    </mc:Choice>
    <mc:Fallback>
      <p:transition spd="slow" advTm="9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739BF-52FC-4875-B392-4044CC04F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1CAD8-1CD4-40E6-B88B-9D4FF5C3D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0D65577D-83CF-47FA-954E-60C70AFDB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2361" y="253193"/>
            <a:ext cx="11801644" cy="6229550"/>
            <a:chOff x="162361" y="253193"/>
            <a:chExt cx="11801644" cy="622955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0439" y="253193"/>
              <a:ext cx="150552" cy="150552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361" y="366560"/>
              <a:ext cx="309716" cy="309716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0638" y="588622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5072" y="6176963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9653" y="596561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4C09A4-D48B-FF6F-A6F1-752722D06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3"/>
            <a:ext cx="10773422" cy="1797530"/>
          </a:xfrm>
        </p:spPr>
        <p:txBody>
          <a:bodyPr anchor="t">
            <a:normAutofit/>
          </a:bodyPr>
          <a:lstStyle/>
          <a:p>
            <a:r>
              <a:rPr lang="en-US" sz="4400"/>
              <a:t>References: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598FB5D-FB2F-7137-8E0D-780E4F314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1121854"/>
              </p:ext>
            </p:extLst>
          </p:nvPr>
        </p:nvGraphicFramePr>
        <p:xfrm>
          <a:off x="777875" y="2886075"/>
          <a:ext cx="10658475" cy="3290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8531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1AFDFD-83A5-41B7-D6C0-CEB1CDE28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en-US" sz="4400"/>
              <a:t>Quick Facts on Small Business Success: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56AF79-E295-3D92-B3A8-75D976A0FB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8630872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5" name="Audio 34">
            <a:extLst>
              <a:ext uri="{FF2B5EF4-FFF2-40B4-BE49-F238E27FC236}">
                <a16:creationId xmlns:a16="http://schemas.microsoft.com/office/drawing/2014/main" id="{37BBEAA5-19C1-0F9F-BD5C-C8C929C625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1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91"/>
    </mc:Choice>
    <mc:Fallback>
      <p:transition spd="slow" advTm="47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739BF-52FC-4875-B392-4044CC04F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1CAD8-1CD4-40E6-B88B-9D4FF5C3D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0D65577D-83CF-47FA-954E-60C70AFDB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2361" y="253193"/>
            <a:ext cx="11801644" cy="6229550"/>
            <a:chOff x="162361" y="253193"/>
            <a:chExt cx="11801644" cy="622955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0439" y="253193"/>
              <a:ext cx="150552" cy="150552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361" y="366560"/>
              <a:ext cx="309716" cy="309716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0638" y="588622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5072" y="6176963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9653" y="596561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57F36B-B6AE-7793-6566-CF3FB822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3"/>
            <a:ext cx="10773422" cy="1797530"/>
          </a:xfrm>
        </p:spPr>
        <p:txBody>
          <a:bodyPr anchor="t">
            <a:normAutofit/>
          </a:bodyPr>
          <a:lstStyle/>
          <a:p>
            <a:r>
              <a:rPr lang="en-US" sz="4400"/>
              <a:t>Research Purpose: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99A4C3-035F-65A3-25E7-F1E9AC91A9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208793"/>
              </p:ext>
            </p:extLst>
          </p:nvPr>
        </p:nvGraphicFramePr>
        <p:xfrm>
          <a:off x="777875" y="2886075"/>
          <a:ext cx="10658475" cy="3290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6" name="Audio 25">
            <a:extLst>
              <a:ext uri="{FF2B5EF4-FFF2-40B4-BE49-F238E27FC236}">
                <a16:creationId xmlns:a16="http://schemas.microsoft.com/office/drawing/2014/main" id="{EF059C1C-3A25-E44C-41FA-7B55BD16D9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65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861"/>
    </mc:Choice>
    <mc:Fallback>
      <p:transition spd="slow" advTm="57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739BF-52FC-4875-B392-4044CC04F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1CAD8-1CD4-40E6-B88B-9D4FF5C3D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0D65577D-83CF-47FA-954E-60C70AFDB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2361" y="253193"/>
            <a:ext cx="11801644" cy="6229550"/>
            <a:chOff x="162361" y="253193"/>
            <a:chExt cx="11801644" cy="622955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0439" y="253193"/>
              <a:ext cx="150552" cy="150552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361" y="366560"/>
              <a:ext cx="309716" cy="309716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0638" y="588622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5072" y="6176963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9653" y="596561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3F8C5C-DEAF-2193-64EB-ACE99802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3"/>
            <a:ext cx="10773422" cy="1797530"/>
          </a:xfrm>
        </p:spPr>
        <p:txBody>
          <a:bodyPr anchor="t">
            <a:normAutofit/>
          </a:bodyPr>
          <a:lstStyle/>
          <a:p>
            <a:r>
              <a:rPr lang="en-US" sz="4400" dirty="0"/>
              <a:t>Data Elements: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5AD715-8622-7078-5D46-BD1F828D38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5379942"/>
              </p:ext>
            </p:extLst>
          </p:nvPr>
        </p:nvGraphicFramePr>
        <p:xfrm>
          <a:off x="777875" y="2886075"/>
          <a:ext cx="10658475" cy="3290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3" name="Audio 22">
            <a:extLst>
              <a:ext uri="{FF2B5EF4-FFF2-40B4-BE49-F238E27FC236}">
                <a16:creationId xmlns:a16="http://schemas.microsoft.com/office/drawing/2014/main" id="{26EF9C14-9978-D53F-0C61-FF40CD156D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63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23"/>
    </mc:Choice>
    <mc:Fallback>
      <p:transition spd="slow" advTm="26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5E7-5CB1-785C-F00A-F3175E2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570060-F88B-CE42-2CBE-2D1DFB974D8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77240" y="1825625"/>
          <a:ext cx="1065911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Audio 11">
            <a:extLst>
              <a:ext uri="{FF2B5EF4-FFF2-40B4-BE49-F238E27FC236}">
                <a16:creationId xmlns:a16="http://schemas.microsoft.com/office/drawing/2014/main" id="{D56790F7-AE96-DF8E-4411-E5DC0DF7F2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02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137"/>
    </mc:Choice>
    <mc:Fallback>
      <p:transition spd="slow" advTm="70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D67A1-5FC3-6B57-CC35-D8DB91FED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00062"/>
            <a:ext cx="1065911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Method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D2771-431B-4849-448E-3A66BA34C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455106"/>
            <a:ext cx="829056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Exploratory data analysis. </a:t>
            </a: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Seasonal Autoregressive Integrated Moving Average + Exogenous Variables (SARIMAX</a:t>
            </a:r>
            <a:r>
              <a:rPr lang="en-US" sz="1800" dirty="0">
                <a:effectLst/>
              </a:rPr>
              <a:t>)</a:t>
            </a:r>
            <a:r>
              <a:rPr lang="en-US" sz="1800" dirty="0"/>
              <a:t> model. </a:t>
            </a:r>
          </a:p>
          <a:p>
            <a:r>
              <a:rPr lang="en-US" sz="1800" dirty="0"/>
              <a:t>Performed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Augmented Dickey-Fuller (ADF), Autocorrelation Function (ACF) and Partial Autocorrelation Function (PACF)</a:t>
            </a:r>
            <a:endParaRPr lang="en-US" sz="1800" dirty="0"/>
          </a:p>
        </p:txBody>
      </p:sp>
      <p:pic>
        <p:nvPicPr>
          <p:cNvPr id="5" name="Picture 4" descr="A graph with blue dots and numbers&#10;&#10;Description automatically generated">
            <a:extLst>
              <a:ext uri="{FF2B5EF4-FFF2-40B4-BE49-F238E27FC236}">
                <a16:creationId xmlns:a16="http://schemas.microsoft.com/office/drawing/2014/main" id="{81BBEFE1-29CA-D422-17F3-9A961F589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28" y="2630775"/>
            <a:ext cx="5253960" cy="3901739"/>
          </a:xfrm>
          <a:prstGeom prst="rect">
            <a:avLst/>
          </a:prstGeom>
        </p:spPr>
      </p:pic>
      <p:pic>
        <p:nvPicPr>
          <p:cNvPr id="6" name="Picture 5" descr="A graph with blue dots and numbers&#10;&#10;Description automatically generated">
            <a:extLst>
              <a:ext uri="{FF2B5EF4-FFF2-40B4-BE49-F238E27FC236}">
                <a16:creationId xmlns:a16="http://schemas.microsoft.com/office/drawing/2014/main" id="{AC9ED8EB-777B-55A1-00F8-F6918667C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514" y="2630774"/>
            <a:ext cx="5127812" cy="3901739"/>
          </a:xfrm>
          <a:prstGeom prst="rect">
            <a:avLst/>
          </a:prstGeom>
        </p:spPr>
      </p:pic>
      <p:pic>
        <p:nvPicPr>
          <p:cNvPr id="23" name="Audio 22">
            <a:extLst>
              <a:ext uri="{FF2B5EF4-FFF2-40B4-BE49-F238E27FC236}">
                <a16:creationId xmlns:a16="http://schemas.microsoft.com/office/drawing/2014/main" id="{A6AACE58-136A-41D5-2CC7-44899FEDE8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12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245"/>
    </mc:Choice>
    <mc:Fallback>
      <p:transition spd="slow" advTm="128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337A6-DFFB-7CE9-1D84-63AA50263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Part One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1E9725B-D467-2F66-6A97-BF0420C75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169938" y="1825625"/>
            <a:ext cx="7874349" cy="4351338"/>
          </a:xfrm>
          <a:prstGeom prst="rect">
            <a:avLst/>
          </a:prstGeom>
        </p:spPr>
      </p:pic>
      <p:pic>
        <p:nvPicPr>
          <p:cNvPr id="13" name="Audio 12">
            <a:extLst>
              <a:ext uri="{FF2B5EF4-FFF2-40B4-BE49-F238E27FC236}">
                <a16:creationId xmlns:a16="http://schemas.microsoft.com/office/drawing/2014/main" id="{81B54C94-4A78-1601-0BDA-C9909D30B3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26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78"/>
    </mc:Choice>
    <mc:Fallback>
      <p:transition spd="slow" advTm="50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939D2-4303-C6F1-B12F-B8ACF9B1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Part Two</a:t>
            </a:r>
          </a:p>
        </p:txBody>
      </p:sp>
      <p:pic>
        <p:nvPicPr>
          <p:cNvPr id="4" name="Content Placeholder 3" descr="A graph showing a red line&#10;&#10;Description automatically generated">
            <a:extLst>
              <a:ext uri="{FF2B5EF4-FFF2-40B4-BE49-F238E27FC236}">
                <a16:creationId xmlns:a16="http://schemas.microsoft.com/office/drawing/2014/main" id="{451713EE-1737-8E76-7D6A-F146A0DB6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34042" y="1825625"/>
            <a:ext cx="8346141" cy="4351338"/>
          </a:xfrm>
          <a:prstGeom prst="rect">
            <a:avLst/>
          </a:prstGeom>
        </p:spPr>
      </p:pic>
      <p:pic>
        <p:nvPicPr>
          <p:cNvPr id="27" name="Audio 26">
            <a:extLst>
              <a:ext uri="{FF2B5EF4-FFF2-40B4-BE49-F238E27FC236}">
                <a16:creationId xmlns:a16="http://schemas.microsoft.com/office/drawing/2014/main" id="{EA9327EA-2947-3FAB-AE45-55B6C9BA54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91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513"/>
    </mc:Choice>
    <mc:Fallback>
      <p:transition spd="slow" advTm="57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4D96E-74A2-62C0-13B4-DDE437271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Conclusion:</a:t>
            </a:r>
            <a:endParaRPr lang="en-US" dirty="0"/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ADB10C21-F1D7-B448-3EB7-AF456840BB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77240" y="1825625"/>
          <a:ext cx="1065911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9" name="Audio 28">
            <a:extLst>
              <a:ext uri="{FF2B5EF4-FFF2-40B4-BE49-F238E27FC236}">
                <a16:creationId xmlns:a16="http://schemas.microsoft.com/office/drawing/2014/main" id="{35963C85-4CE1-B6E7-3FA8-A194A2FE13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83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451"/>
    </mc:Choice>
    <mc:Fallback>
      <p:transition spd="slow" advTm="69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2F211B"/>
      </a:dk2>
      <a:lt2>
        <a:srgbClr val="F2F0F3"/>
      </a:lt2>
      <a:accent1>
        <a:srgbClr val="75AF45"/>
      </a:accent1>
      <a:accent2>
        <a:srgbClr val="9BA938"/>
      </a:accent2>
      <a:accent3>
        <a:srgbClr val="BE9C4B"/>
      </a:accent3>
      <a:accent4>
        <a:srgbClr val="B15D3B"/>
      </a:accent4>
      <a:accent5>
        <a:srgbClr val="C34D5C"/>
      </a:accent5>
      <a:accent6>
        <a:srgbClr val="B13B7B"/>
      </a:accent6>
      <a:hlink>
        <a:srgbClr val="C04742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80</TotalTime>
  <Words>294</Words>
  <Application>Microsoft Macintosh PowerPoint</Application>
  <PresentationFormat>Widescreen</PresentationFormat>
  <Paragraphs>37</Paragraphs>
  <Slides>10</Slides>
  <Notes>2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AvenirNext LT Pro Medium</vt:lpstr>
      <vt:lpstr>Calibri</vt:lpstr>
      <vt:lpstr>Gill Sans Nova</vt:lpstr>
      <vt:lpstr>ConfettiVTI</vt:lpstr>
      <vt:lpstr>Forecasting Pizza Parlor Sales</vt:lpstr>
      <vt:lpstr>Quick Facts on Small Business Success:</vt:lpstr>
      <vt:lpstr>Research Purpose:</vt:lpstr>
      <vt:lpstr>Data Elements: </vt:lpstr>
      <vt:lpstr>Data Preparation:</vt:lpstr>
      <vt:lpstr>Method:</vt:lpstr>
      <vt:lpstr>Results: Part One</vt:lpstr>
      <vt:lpstr>Results: Part Two</vt:lpstr>
      <vt:lpstr>Conclusion: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Jamie Tran</dc:creator>
  <cp:lastModifiedBy>Jamie Tran</cp:lastModifiedBy>
  <cp:revision>2</cp:revision>
  <dcterms:created xsi:type="dcterms:W3CDTF">2024-07-21T03:57:17Z</dcterms:created>
  <dcterms:modified xsi:type="dcterms:W3CDTF">2024-07-21T05:17:45Z</dcterms:modified>
</cp:coreProperties>
</file>